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4102" r:id="rId5"/>
  </p:sldMasterIdLst>
  <p:notesMasterIdLst>
    <p:notesMasterId r:id="rId15"/>
  </p:notesMasterIdLst>
  <p:sldIdLst>
    <p:sldId id="256" r:id="rId6"/>
    <p:sldId id="268" r:id="rId7"/>
    <p:sldId id="257" r:id="rId8"/>
    <p:sldId id="258" r:id="rId9"/>
    <p:sldId id="260" r:id="rId10"/>
    <p:sldId id="269" r:id="rId11"/>
    <p:sldId id="271" r:id="rId12"/>
    <p:sldId id="266" r:id="rId13"/>
    <p:sldId id="270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99"/>
    <a:srgbClr val="D76600"/>
    <a:srgbClr val="002045"/>
    <a:srgbClr val="001B37"/>
    <a:srgbClr val="0B76BC"/>
    <a:srgbClr val="283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118" autoAdjust="0"/>
  </p:normalViewPr>
  <p:slideViewPr>
    <p:cSldViewPr snapToGrid="0" snapToObjects="1">
      <p:cViewPr varScale="1">
        <p:scale>
          <a:sx n="65" d="100"/>
          <a:sy n="65" d="100"/>
        </p:scale>
        <p:origin x="212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5168910337820679E-2"/>
          <c:y val="0.52449459061519743"/>
          <c:w val="0.89921550128814531"/>
          <c:h val="0.12458333333333334"/>
        </c:manualLayout>
      </c:layout>
      <c:scatterChart>
        <c:scatterStyle val="lineMarker"/>
        <c:varyColors val="0"/>
        <c:ser>
          <c:idx val="0"/>
          <c:order val="0"/>
          <c:tx>
            <c:strRef>
              <c:f>Data!$C$1</c:f>
              <c:strCache>
                <c:ptCount val="1"/>
                <c:pt idx="0">
                  <c:v>Total Implementation Hours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4"/>
              </a:solidFill>
              <a:ln w="76200">
                <a:noFill/>
              </a:ln>
              <a:effectLst/>
            </c:spPr>
          </c:marker>
          <c:dPt>
            <c:idx val="15"/>
            <c:marker>
              <c:symbol val="circle"/>
              <c:size val="10"/>
              <c:spPr>
                <a:solidFill>
                  <a:schemeClr val="accent4"/>
                </a:solidFill>
                <a:ln w="76200">
                  <a:noFill/>
                </a:ln>
                <a:effectLst/>
              </c:spPr>
            </c:marker>
            <c:bubble3D val="0"/>
          </c:dPt>
          <c:dPt>
            <c:idx val="16"/>
            <c:marker>
              <c:symbol val="circle"/>
              <c:size val="10"/>
              <c:spPr>
                <a:solidFill>
                  <a:schemeClr val="accent4"/>
                </a:solidFill>
                <a:ln w="76200">
                  <a:noFill/>
                </a:ln>
                <a:effectLst/>
              </c:spPr>
            </c:marker>
            <c:bubble3D val="0"/>
          </c:dPt>
          <c:xVal>
            <c:numRef>
              <c:f>Data!$C$2:$C$15</c:f>
              <c:numCache>
                <c:formatCode>General</c:formatCode>
                <c:ptCount val="14"/>
                <c:pt idx="0">
                  <c:v>20</c:v>
                </c:pt>
                <c:pt idx="1">
                  <c:v>2160</c:v>
                </c:pt>
                <c:pt idx="2">
                  <c:v>175</c:v>
                </c:pt>
                <c:pt idx="3">
                  <c:v>30</c:v>
                </c:pt>
                <c:pt idx="4">
                  <c:v>2290</c:v>
                </c:pt>
                <c:pt idx="5">
                  <c:v>10</c:v>
                </c:pt>
                <c:pt idx="6">
                  <c:v>280</c:v>
                </c:pt>
                <c:pt idx="7">
                  <c:v>4950</c:v>
                </c:pt>
                <c:pt idx="8">
                  <c:v>65</c:v>
                </c:pt>
                <c:pt idx="9">
                  <c:v>45</c:v>
                </c:pt>
                <c:pt idx="10">
                  <c:v>1215</c:v>
                </c:pt>
                <c:pt idx="11">
                  <c:v>80</c:v>
                </c:pt>
                <c:pt idx="12">
                  <c:v>805</c:v>
                </c:pt>
                <c:pt idx="13">
                  <c:v>760</c:v>
                </c:pt>
              </c:numCache>
            </c:numRef>
          </c:xVal>
          <c:yVal>
            <c:numRef>
              <c:f>Data!$F$2:$F$20</c:f>
              <c:numCache>
                <c:formatCode>_(* #,##0.000_);_(* \(#,##0.000\);_(* "-"??_);_(@_)</c:formatCode>
                <c:ptCount val="19"/>
                <c:pt idx="1">
                  <c:v>0</c:v>
                </c:pt>
                <c:pt idx="4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Sheet2!$A$25</c:f>
              <c:strCache>
                <c:ptCount val="1"/>
                <c:pt idx="0">
                  <c:v>Lung Allocation Score (LAS) over 50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20"/>
            <c:spPr>
              <a:solidFill>
                <a:srgbClr val="C00000"/>
              </a:solidFill>
              <a:ln w="127000">
                <a:noFill/>
              </a:ln>
              <a:effectLst/>
            </c:spPr>
          </c:marker>
          <c:dLbls>
            <c:dLbl>
              <c:idx val="0"/>
              <c:layout/>
              <c:dLblPos val="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Sheet2!$B$28</c:f>
              <c:numCache>
                <c:formatCode>General</c:formatCode>
                <c:ptCount val="1"/>
                <c:pt idx="0">
                  <c:v>280</c:v>
                </c:pt>
              </c:numCache>
            </c:numRef>
          </c:xVal>
          <c:yVal>
            <c:numRef>
              <c:f>Sheet2!$C$28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5904840"/>
        <c:axId val="308523168"/>
      </c:scatterChart>
      <c:valAx>
        <c:axId val="305904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08523168"/>
        <c:crossesAt val="0"/>
        <c:crossBetween val="midCat"/>
      </c:valAx>
      <c:valAx>
        <c:axId val="308523168"/>
        <c:scaling>
          <c:orientation val="minMax"/>
          <c:max val="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* #,##0.000_);_(* \(#,##0.000\);_(* &quot;-&quot;??_);_(@_)" sourceLinked="1"/>
        <c:majorTickMark val="none"/>
        <c:minorTickMark val="none"/>
        <c:tickLblPos val="nextTo"/>
        <c:crossAx val="3059048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5168910337820679E-2"/>
          <c:y val="0.52449459061519743"/>
          <c:w val="0.89921550128814531"/>
          <c:h val="0.12458333333333334"/>
        </c:manualLayout>
      </c:layout>
      <c:scatterChart>
        <c:scatterStyle val="lineMarker"/>
        <c:varyColors val="0"/>
        <c:ser>
          <c:idx val="0"/>
          <c:order val="0"/>
          <c:tx>
            <c:strRef>
              <c:f>Data!$E$1</c:f>
              <c:strCache>
                <c:ptCount val="1"/>
                <c:pt idx="0">
                  <c:v>IT Implementation Hours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4"/>
              </a:solidFill>
              <a:ln w="76200">
                <a:noFill/>
              </a:ln>
              <a:effectLst/>
            </c:spPr>
          </c:marker>
          <c:dPt>
            <c:idx val="15"/>
            <c:marker>
              <c:symbol val="circle"/>
              <c:size val="10"/>
              <c:spPr>
                <a:solidFill>
                  <a:schemeClr val="accent4"/>
                </a:solidFill>
                <a:ln w="76200">
                  <a:noFill/>
                </a:ln>
                <a:effectLst/>
              </c:spPr>
            </c:marker>
            <c:bubble3D val="0"/>
          </c:dPt>
          <c:dPt>
            <c:idx val="16"/>
            <c:marker>
              <c:symbol val="circle"/>
              <c:size val="10"/>
              <c:spPr>
                <a:solidFill>
                  <a:schemeClr val="accent4"/>
                </a:solidFill>
                <a:ln w="76200">
                  <a:noFill/>
                </a:ln>
                <a:effectLst/>
              </c:spPr>
            </c:marker>
            <c:bubble3D val="0"/>
          </c:dPt>
          <c:xVal>
            <c:numRef>
              <c:f>Data!$E$2:$E$20</c:f>
              <c:numCache>
                <c:formatCode>General</c:formatCode>
                <c:ptCount val="19"/>
                <c:pt idx="0">
                  <c:v>0</c:v>
                </c:pt>
                <c:pt idx="1">
                  <c:v>1500</c:v>
                </c:pt>
                <c:pt idx="2">
                  <c:v>0</c:v>
                </c:pt>
                <c:pt idx="3">
                  <c:v>0</c:v>
                </c:pt>
                <c:pt idx="4">
                  <c:v>1650</c:v>
                </c:pt>
                <c:pt idx="5">
                  <c:v>0</c:v>
                </c:pt>
                <c:pt idx="6">
                  <c:v>0</c:v>
                </c:pt>
                <c:pt idx="7">
                  <c:v>4500</c:v>
                </c:pt>
                <c:pt idx="8">
                  <c:v>0</c:v>
                </c:pt>
                <c:pt idx="9">
                  <c:v>0</c:v>
                </c:pt>
                <c:pt idx="10">
                  <c:v>1020</c:v>
                </c:pt>
                <c:pt idx="11">
                  <c:v>0</c:v>
                </c:pt>
                <c:pt idx="12">
                  <c:v>600</c:v>
                </c:pt>
                <c:pt idx="13">
                  <c:v>0</c:v>
                </c:pt>
                <c:pt idx="14">
                  <c:v>0</c:v>
                </c:pt>
                <c:pt idx="15">
                  <c:v>560</c:v>
                </c:pt>
                <c:pt idx="16">
                  <c:v>100</c:v>
                </c:pt>
                <c:pt idx="17">
                  <c:v>750</c:v>
                </c:pt>
                <c:pt idx="18">
                  <c:v>0</c:v>
                </c:pt>
              </c:numCache>
            </c:numRef>
          </c:xVal>
          <c:yVal>
            <c:numRef>
              <c:f>Data!$F$2:$F$20</c:f>
              <c:numCache>
                <c:formatCode>_(* #,##0.000_);_(* \(#,##0.000\);_(* "-"??_);_(@_)</c:formatCode>
                <c:ptCount val="19"/>
                <c:pt idx="1">
                  <c:v>0</c:v>
                </c:pt>
                <c:pt idx="4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Sheet2!$A$25</c:f>
              <c:strCache>
                <c:ptCount val="1"/>
                <c:pt idx="0">
                  <c:v>Lung Allocation Score (LAS) over 50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20"/>
            <c:spPr>
              <a:solidFill>
                <a:srgbClr val="C00000"/>
              </a:solidFill>
              <a:ln w="127000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Sheet2!$B$27</c:f>
              <c:numCache>
                <c:formatCode>General</c:formatCode>
                <c:ptCount val="1"/>
                <c:pt idx="0">
                  <c:v>0</c:v>
                </c:pt>
              </c:numCache>
            </c:numRef>
          </c:xVal>
          <c:yVal>
            <c:numRef>
              <c:f>Sheet2!$C$27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8234752"/>
        <c:axId val="308235144"/>
      </c:scatterChart>
      <c:valAx>
        <c:axId val="308234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08235144"/>
        <c:crossesAt val="0"/>
        <c:crossBetween val="midCat"/>
      </c:valAx>
      <c:valAx>
        <c:axId val="308235144"/>
        <c:scaling>
          <c:orientation val="minMax"/>
          <c:max val="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* #,##0.000_);_(* \(#,##0.000\);_(* &quot;-&quot;??_);_(@_)" sourceLinked="1"/>
        <c:majorTickMark val="none"/>
        <c:minorTickMark val="none"/>
        <c:tickLblPos val="nextTo"/>
        <c:crossAx val="3082347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AA9640-5896-4CA5-B024-DA9093E2875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D043F78-080D-416A-AE73-2D5002F03F65}">
      <dgm:prSet/>
      <dgm:spPr/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Policy 10.1.G: Reporting Additional Data for Candidates with an LAS of 50 or Higher effective February 1, 2012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F46C50-D8BC-44DB-95D3-66415F48C8BF}" type="parTrans" cxnId="{AD487D72-CE73-4D89-BB55-5EA5E8E33D4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DBE08A-868D-40BA-9116-F8D9D3D89491}" type="sibTrans" cxnId="{AD487D72-CE73-4D89-BB55-5EA5E8E33D4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0C1DF9-C0D4-423B-85ED-6C7FCDE6AE8A}">
      <dgm:prSet/>
      <dgm:spPr/>
      <dgm:t>
        <a:bodyPr/>
        <a:lstStyle/>
        <a:p>
          <a:pPr rtl="0"/>
          <a:r>
            <a:rPr lang="en-US" smtClean="0">
              <a:latin typeface="Arial" panose="020B0604020202020204" pitchFamily="34" charset="0"/>
              <a:cs typeface="Arial" panose="020B0604020202020204" pitchFamily="34" charset="0"/>
            </a:rPr>
            <a:t>Every 14 days, for candidates with LAS of 50 or higher, transplant programs must report: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F424AB-BAB4-45AE-88BC-882EB534B8F9}" type="parTrans" cxnId="{E3D9B72B-1292-417B-9DDB-69A8F0353B1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4AEBFE-9AEF-4544-9DA2-BED7CC832539}" type="sibTrans" cxnId="{E3D9B72B-1292-417B-9DDB-69A8F0353B1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8ED855-7F57-4ED0-8FB9-CF7296F1757C}">
      <dgm:prSet/>
      <dgm:spPr/>
      <dgm:t>
        <a:bodyPr/>
        <a:lstStyle/>
        <a:p>
          <a:pPr rtl="0"/>
          <a:r>
            <a:rPr lang="en-US" smtClean="0">
              <a:latin typeface="Arial" panose="020B0604020202020204" pitchFamily="34" charset="0"/>
              <a:cs typeface="Arial" panose="020B0604020202020204" pitchFamily="34" charset="0"/>
            </a:rPr>
            <a:t>Assisted Ventilation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E744F8-07F1-4372-8696-F00CA595E5E3}" type="parTrans" cxnId="{26BA72C3-6534-4254-8C92-4268611FD11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FF3BA6-02AA-4ADA-91EC-CCF7A90D8137}" type="sibTrans" cxnId="{26BA72C3-6534-4254-8C92-4268611FD11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0D88D2-8015-43BE-8384-D8745E1ECF9E}">
      <dgm:prSet/>
      <dgm:spPr/>
      <dgm:t>
        <a:bodyPr/>
        <a:lstStyle/>
        <a:p>
          <a:pPr rtl="0"/>
          <a:r>
            <a:rPr lang="en-US" smtClean="0">
              <a:latin typeface="Arial" panose="020B0604020202020204" pitchFamily="34" charset="0"/>
              <a:cs typeface="Arial" panose="020B0604020202020204" pitchFamily="34" charset="0"/>
            </a:rPr>
            <a:t>Supplemental Oxygen 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3F4AD6-1195-4A96-A136-0ED824609FD4}" type="parTrans" cxnId="{59E2A12A-3484-42A9-9052-97DE5F998B7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1AAAC6-76F9-434A-92FF-C4E4E8C763B5}" type="sibTrans" cxnId="{59E2A12A-3484-42A9-9052-97DE5F998B7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C15623-4734-4959-9BBA-813A242AE8F6}">
      <dgm:prSet/>
      <dgm:spPr/>
      <dgm:t>
        <a:bodyPr/>
        <a:lstStyle/>
        <a:p>
          <a:pPr rtl="0"/>
          <a:r>
            <a:rPr lang="en-US" smtClean="0">
              <a:latin typeface="Arial" panose="020B0604020202020204" pitchFamily="34" charset="0"/>
              <a:cs typeface="Arial" panose="020B0604020202020204" pitchFamily="34" charset="0"/>
            </a:rPr>
            <a:t>PCO</a:t>
          </a:r>
          <a:r>
            <a:rPr lang="en-US" baseline="-25000" smtClean="0">
              <a:latin typeface="Arial" panose="020B0604020202020204" pitchFamily="34" charset="0"/>
              <a:cs typeface="Arial" panose="020B0604020202020204" pitchFamily="34" charset="0"/>
            </a:rPr>
            <a:t>2 </a:t>
          </a:r>
          <a:r>
            <a:rPr lang="en-US" smtClean="0">
              <a:latin typeface="Arial" panose="020B0604020202020204" pitchFamily="34" charset="0"/>
              <a:cs typeface="Arial" panose="020B0604020202020204" pitchFamily="34" charset="0"/>
            </a:rPr>
            <a:t>*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A6B788-D94E-4372-A8FB-5A79F6DC412E}" type="parTrans" cxnId="{137031B2-0BA6-4C11-86CC-4650F14B14F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8FF54D-A316-45B2-82EF-2182CF0A60A4}" type="sibTrans" cxnId="{137031B2-0BA6-4C11-86CC-4650F14B14F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25349B-9980-43AE-A2B2-F8F7A8E46FE5}" type="pres">
      <dgm:prSet presAssocID="{CEAA9640-5896-4CA5-B024-DA9093E287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85FA6B-590A-4298-B312-1D29305B91AD}" type="pres">
      <dgm:prSet presAssocID="{9D043F78-080D-416A-AE73-2D5002F03F6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63094F-C761-4A6F-A0A1-18F8982F62F7}" type="pres">
      <dgm:prSet presAssocID="{B6DBE08A-868D-40BA-9116-F8D9D3D89491}" presName="spacer" presStyleCnt="0"/>
      <dgm:spPr/>
    </dgm:pt>
    <dgm:pt modelId="{5006CD43-5271-43E4-A100-286A777FD840}" type="pres">
      <dgm:prSet presAssocID="{810C1DF9-C0D4-423B-85ED-6C7FCDE6AE8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8D4F58-7C27-4576-924E-09216FF76CA3}" type="pres">
      <dgm:prSet presAssocID="{810C1DF9-C0D4-423B-85ED-6C7FCDE6AE8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5D507E-042E-47AD-9026-CD6545C7D13A}" type="presOf" srcId="{810C1DF9-C0D4-423B-85ED-6C7FCDE6AE8A}" destId="{5006CD43-5271-43E4-A100-286A777FD840}" srcOrd="0" destOrd="0" presId="urn:microsoft.com/office/officeart/2005/8/layout/vList2"/>
    <dgm:cxn modelId="{9D1EA37D-A7B9-4D58-87E6-6C6825256789}" type="presOf" srcId="{6DC15623-4734-4959-9BBA-813A242AE8F6}" destId="{EA8D4F58-7C27-4576-924E-09216FF76CA3}" srcOrd="0" destOrd="2" presId="urn:microsoft.com/office/officeart/2005/8/layout/vList2"/>
    <dgm:cxn modelId="{04D5B2C1-063B-424C-A205-EFEFEC816DEB}" type="presOf" srcId="{9D043F78-080D-416A-AE73-2D5002F03F65}" destId="{4A85FA6B-590A-4298-B312-1D29305B91AD}" srcOrd="0" destOrd="0" presId="urn:microsoft.com/office/officeart/2005/8/layout/vList2"/>
    <dgm:cxn modelId="{137031B2-0BA6-4C11-86CC-4650F14B14F3}" srcId="{810C1DF9-C0D4-423B-85ED-6C7FCDE6AE8A}" destId="{6DC15623-4734-4959-9BBA-813A242AE8F6}" srcOrd="2" destOrd="0" parTransId="{A6A6B788-D94E-4372-A8FB-5A79F6DC412E}" sibTransId="{E38FF54D-A316-45B2-82EF-2182CF0A60A4}"/>
    <dgm:cxn modelId="{52727CCD-4044-4BFF-8917-ED86B924FB0E}" type="presOf" srcId="{CEAA9640-5896-4CA5-B024-DA9093E2875A}" destId="{C825349B-9980-43AE-A2B2-F8F7A8E46FE5}" srcOrd="0" destOrd="0" presId="urn:microsoft.com/office/officeart/2005/8/layout/vList2"/>
    <dgm:cxn modelId="{E3D9B72B-1292-417B-9DDB-69A8F0353B13}" srcId="{CEAA9640-5896-4CA5-B024-DA9093E2875A}" destId="{810C1DF9-C0D4-423B-85ED-6C7FCDE6AE8A}" srcOrd="1" destOrd="0" parTransId="{F2F424AB-BAB4-45AE-88BC-882EB534B8F9}" sibTransId="{9C4AEBFE-9AEF-4544-9DA2-BED7CC832539}"/>
    <dgm:cxn modelId="{554A1AFC-5482-4A87-B042-7A0359A068A0}" type="presOf" srcId="{4D8ED855-7F57-4ED0-8FB9-CF7296F1757C}" destId="{EA8D4F58-7C27-4576-924E-09216FF76CA3}" srcOrd="0" destOrd="0" presId="urn:microsoft.com/office/officeart/2005/8/layout/vList2"/>
    <dgm:cxn modelId="{26BA72C3-6534-4254-8C92-4268611FD116}" srcId="{810C1DF9-C0D4-423B-85ED-6C7FCDE6AE8A}" destId="{4D8ED855-7F57-4ED0-8FB9-CF7296F1757C}" srcOrd="0" destOrd="0" parTransId="{9DE744F8-07F1-4372-8696-F00CA595E5E3}" sibTransId="{1CFF3BA6-02AA-4ADA-91EC-CCF7A90D8137}"/>
    <dgm:cxn modelId="{20A1F096-6672-45C3-A5C1-5CB99A2B7F3E}" type="presOf" srcId="{280D88D2-8015-43BE-8384-D8745E1ECF9E}" destId="{EA8D4F58-7C27-4576-924E-09216FF76CA3}" srcOrd="0" destOrd="1" presId="urn:microsoft.com/office/officeart/2005/8/layout/vList2"/>
    <dgm:cxn modelId="{AD487D72-CE73-4D89-BB55-5EA5E8E33D46}" srcId="{CEAA9640-5896-4CA5-B024-DA9093E2875A}" destId="{9D043F78-080D-416A-AE73-2D5002F03F65}" srcOrd="0" destOrd="0" parTransId="{F5F46C50-D8BC-44DB-95D3-66415F48C8BF}" sibTransId="{B6DBE08A-868D-40BA-9116-F8D9D3D89491}"/>
    <dgm:cxn modelId="{59E2A12A-3484-42A9-9052-97DE5F998B79}" srcId="{810C1DF9-C0D4-423B-85ED-6C7FCDE6AE8A}" destId="{280D88D2-8015-43BE-8384-D8745E1ECF9E}" srcOrd="1" destOrd="0" parTransId="{923F4AD6-1195-4A96-A136-0ED824609FD4}" sibTransId="{DD1AAAC6-76F9-434A-92FF-C4E4E8C763B5}"/>
    <dgm:cxn modelId="{6B9D0BB4-2893-4FA8-862F-840A4A6FB092}" type="presParOf" srcId="{C825349B-9980-43AE-A2B2-F8F7A8E46FE5}" destId="{4A85FA6B-590A-4298-B312-1D29305B91AD}" srcOrd="0" destOrd="0" presId="urn:microsoft.com/office/officeart/2005/8/layout/vList2"/>
    <dgm:cxn modelId="{3A2887E0-C362-471F-8398-D164EB1E69B5}" type="presParOf" srcId="{C825349B-9980-43AE-A2B2-F8F7A8E46FE5}" destId="{C663094F-C761-4A6F-A0A1-18F8982F62F7}" srcOrd="1" destOrd="0" presId="urn:microsoft.com/office/officeart/2005/8/layout/vList2"/>
    <dgm:cxn modelId="{B607AEFE-A6A7-4ACA-843A-75C30307A116}" type="presParOf" srcId="{C825349B-9980-43AE-A2B2-F8F7A8E46FE5}" destId="{5006CD43-5271-43E4-A100-286A777FD840}" srcOrd="2" destOrd="0" presId="urn:microsoft.com/office/officeart/2005/8/layout/vList2"/>
    <dgm:cxn modelId="{7AF9E2AB-CB3E-4579-9ABF-78D02AEB2249}" type="presParOf" srcId="{C825349B-9980-43AE-A2B2-F8F7A8E46FE5}" destId="{EA8D4F58-7C27-4576-924E-09216FF76CA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59BC92-7A3E-4BBF-81B6-3E3D37ED813D}" type="doc">
      <dgm:prSet loTypeId="urn:microsoft.com/office/officeart/2005/8/layout/h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5880A50-27EB-4A1C-9FB7-1420195A1CF3}">
      <dgm:prSet/>
      <dgm:spPr/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Policy 10.1.G cannot be monitored as written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6B04F1-7263-4FFE-8BE3-D79F29962DFC}" type="parTrans" cxnId="{9EB843A3-49DD-4C95-8BF5-5A7EEE703E0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2410A4-DE1D-48A7-912A-DDE26B124C8C}" type="sibTrans" cxnId="{9EB843A3-49DD-4C95-8BF5-5A7EEE703E0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45630D-F095-4095-8D7F-BD23FD9AC07F}" type="pres">
      <dgm:prSet presAssocID="{3A59BC92-7A3E-4BBF-81B6-3E3D37ED813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3388D7-C3F0-4C50-A643-5D1478285B45}" type="pres">
      <dgm:prSet presAssocID="{B5880A50-27EB-4A1C-9FB7-1420195A1CF3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21D66F-9628-4D05-B25F-592CB67ED7D1}" type="presOf" srcId="{B5880A50-27EB-4A1C-9FB7-1420195A1CF3}" destId="{703388D7-C3F0-4C50-A643-5D1478285B45}" srcOrd="0" destOrd="0" presId="urn:microsoft.com/office/officeart/2005/8/layout/hList6"/>
    <dgm:cxn modelId="{3B54E1B4-A20B-4BF3-AD74-7528096FD9AF}" type="presOf" srcId="{3A59BC92-7A3E-4BBF-81B6-3E3D37ED813D}" destId="{0045630D-F095-4095-8D7F-BD23FD9AC07F}" srcOrd="0" destOrd="0" presId="urn:microsoft.com/office/officeart/2005/8/layout/hList6"/>
    <dgm:cxn modelId="{9EB843A3-49DD-4C95-8BF5-5A7EEE703E0F}" srcId="{3A59BC92-7A3E-4BBF-81B6-3E3D37ED813D}" destId="{B5880A50-27EB-4A1C-9FB7-1420195A1CF3}" srcOrd="0" destOrd="0" parTransId="{C26B04F1-7263-4FFE-8BE3-D79F29962DFC}" sibTransId="{D32410A4-DE1D-48A7-912A-DDE26B124C8C}"/>
    <dgm:cxn modelId="{AB9F3E63-6EA1-4AC3-9775-D398B6E1C27B}" type="presParOf" srcId="{0045630D-F095-4095-8D7F-BD23FD9AC07F}" destId="{703388D7-C3F0-4C50-A643-5D1478285B45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7B8385-2F08-41EC-8E6A-35D19C96BD1A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359685C-BEA4-4D57-A1FD-2BAA31F94B06}">
      <dgm:prSet/>
      <dgm:spPr/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#6: Promote the Efficient Management of the OPTN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8BC968-FF9F-4A3D-890E-9A3F02D2E33E}" type="parTrans" cxnId="{52CC60D8-F22B-4326-82AF-37F34860B08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990E8B-88CB-451A-BC00-A351B08A3396}" type="sibTrans" cxnId="{52CC60D8-F22B-4326-82AF-37F34860B08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D79B4C-FC4D-4DB2-B75C-C8C01F9D5B9B}">
      <dgm:prSet/>
      <dgm:spPr/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Clearly communicate with members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FAFA36-E958-46E0-9EE3-99E9509B305A}" type="parTrans" cxnId="{D80AA311-3B38-44C5-A9C5-6D5FB557B1D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0CA7C6-EB62-4DB2-AFA7-B0D3F51A78EB}" type="sibTrans" cxnId="{D80AA311-3B38-44C5-A9C5-6D5FB557B1D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A2BE1B-DBDD-4391-AC22-A1420C716117}" type="pres">
      <dgm:prSet presAssocID="{097B8385-2F08-41EC-8E6A-35D19C96BD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1D40A7-3A26-44ED-8E4A-622F61B71169}" type="pres">
      <dgm:prSet presAssocID="{A359685C-BEA4-4D57-A1FD-2BAA31F94B06}" presName="composite" presStyleCnt="0"/>
      <dgm:spPr/>
    </dgm:pt>
    <dgm:pt modelId="{3E537DA2-333D-4647-BCDB-6F0C82692DA9}" type="pres">
      <dgm:prSet presAssocID="{A359685C-BEA4-4D57-A1FD-2BAA31F94B06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A0F886-0035-4BC7-BFB6-AB8BBCDBA391}" type="pres">
      <dgm:prSet presAssocID="{A359685C-BEA4-4D57-A1FD-2BAA31F94B06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0AA311-3B38-44C5-A9C5-6D5FB557B1DD}" srcId="{A359685C-BEA4-4D57-A1FD-2BAA31F94B06}" destId="{6BD79B4C-FC4D-4DB2-B75C-C8C01F9D5B9B}" srcOrd="0" destOrd="0" parTransId="{B6FAFA36-E958-46E0-9EE3-99E9509B305A}" sibTransId="{610CA7C6-EB62-4DB2-AFA7-B0D3F51A78EB}"/>
    <dgm:cxn modelId="{D503DC8E-0026-4462-BDB0-B1D8CE0202E0}" type="presOf" srcId="{097B8385-2F08-41EC-8E6A-35D19C96BD1A}" destId="{EAA2BE1B-DBDD-4391-AC22-A1420C716117}" srcOrd="0" destOrd="0" presId="urn:microsoft.com/office/officeart/2005/8/layout/hList1"/>
    <dgm:cxn modelId="{36247EA5-F766-4616-B704-2E1C3678FED4}" type="presOf" srcId="{A359685C-BEA4-4D57-A1FD-2BAA31F94B06}" destId="{3E537DA2-333D-4647-BCDB-6F0C82692DA9}" srcOrd="0" destOrd="0" presId="urn:microsoft.com/office/officeart/2005/8/layout/hList1"/>
    <dgm:cxn modelId="{52CC60D8-F22B-4326-82AF-37F34860B089}" srcId="{097B8385-2F08-41EC-8E6A-35D19C96BD1A}" destId="{A359685C-BEA4-4D57-A1FD-2BAA31F94B06}" srcOrd="0" destOrd="0" parTransId="{138BC968-FF9F-4A3D-890E-9A3F02D2E33E}" sibTransId="{B1990E8B-88CB-451A-BC00-A351B08A3396}"/>
    <dgm:cxn modelId="{9601F150-6CCC-427A-8ED9-73257C768560}" type="presOf" srcId="{6BD79B4C-FC4D-4DB2-B75C-C8C01F9D5B9B}" destId="{0EA0F886-0035-4BC7-BFB6-AB8BBCDBA391}" srcOrd="0" destOrd="0" presId="urn:microsoft.com/office/officeart/2005/8/layout/hList1"/>
    <dgm:cxn modelId="{8E129164-51EA-483D-A915-CD62A5C551BB}" type="presParOf" srcId="{EAA2BE1B-DBDD-4391-AC22-A1420C716117}" destId="{601D40A7-3A26-44ED-8E4A-622F61B71169}" srcOrd="0" destOrd="0" presId="urn:microsoft.com/office/officeart/2005/8/layout/hList1"/>
    <dgm:cxn modelId="{2B889B1C-CA94-4E8B-82AC-51EFFBA91D7D}" type="presParOf" srcId="{601D40A7-3A26-44ED-8E4A-622F61B71169}" destId="{3E537DA2-333D-4647-BCDB-6F0C82692DA9}" srcOrd="0" destOrd="0" presId="urn:microsoft.com/office/officeart/2005/8/layout/hList1"/>
    <dgm:cxn modelId="{CC58BC26-CA3E-4392-A81B-FAFD5E0676FF}" type="presParOf" srcId="{601D40A7-3A26-44ED-8E4A-622F61B71169}" destId="{0EA0F886-0035-4BC7-BFB6-AB8BBCDBA39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0F77A0-B37D-43D1-917D-EB05EB4000A9}" type="doc">
      <dgm:prSet loTypeId="urn:microsoft.com/office/officeart/2005/8/layout/lProcess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521B42D-A93F-4B5A-B017-1D518A8217D7}">
      <dgm:prSet/>
      <dgm:spPr/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Clarify LAS variables that must be reported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526AA4-B8E5-4AC4-BD61-F5BBD68FF27B}" type="parTrans" cxnId="{63CF9767-3B3B-4212-BDD0-ADF96BB2DB0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B54242-21B9-4A2C-BFCB-B22C8D66E829}" type="sibTrans" cxnId="{63CF9767-3B3B-4212-BDD0-ADF96BB2DB0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492817-754A-4624-9EC5-BB7B158FAB0C}">
      <dgm:prSet/>
      <dgm:spPr/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Clarify timing of reporting requirements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AFB134-22AF-4A31-9D8C-B7A82BB32F0A}" type="parTrans" cxnId="{DFAADC5F-85F8-402A-9320-5CD7B544BBDB}">
      <dgm:prSet/>
      <dgm:spPr/>
      <dgm:t>
        <a:bodyPr/>
        <a:lstStyle/>
        <a:p>
          <a:endParaRPr lang="en-US"/>
        </a:p>
      </dgm:t>
    </dgm:pt>
    <dgm:pt modelId="{78A7FF5E-5177-4F4B-B59A-27BA61DAA459}" type="sibTrans" cxnId="{DFAADC5F-85F8-402A-9320-5CD7B544BBDB}">
      <dgm:prSet/>
      <dgm:spPr/>
      <dgm:t>
        <a:bodyPr/>
        <a:lstStyle/>
        <a:p>
          <a:endParaRPr lang="en-US"/>
        </a:p>
      </dgm:t>
    </dgm:pt>
    <dgm:pt modelId="{823F0DBF-152A-47FF-A3FD-756D0EF7E86F}">
      <dgm:prSet/>
      <dgm:spPr/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Work with DEQ to: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6C8072-CB08-49B4-B9D8-1A413B2DC5F1}" type="parTrans" cxnId="{67D401B0-C71D-4303-9885-98E32EF9C663}">
      <dgm:prSet/>
      <dgm:spPr/>
      <dgm:t>
        <a:bodyPr/>
        <a:lstStyle/>
        <a:p>
          <a:endParaRPr lang="en-US"/>
        </a:p>
      </dgm:t>
    </dgm:pt>
    <dgm:pt modelId="{6A9EA77C-84EC-4E62-91A9-BE6A3E3C26A4}" type="sibTrans" cxnId="{67D401B0-C71D-4303-9885-98E32EF9C663}">
      <dgm:prSet/>
      <dgm:spPr/>
      <dgm:t>
        <a:bodyPr/>
        <a:lstStyle/>
        <a:p>
          <a:endParaRPr lang="en-US"/>
        </a:p>
      </dgm:t>
    </dgm:pt>
    <dgm:pt modelId="{F13AD9BE-5188-4125-9721-F448B698850C}" type="pres">
      <dgm:prSet presAssocID="{980F77A0-B37D-43D1-917D-EB05EB4000A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ECEDA1-F184-4B01-8CA9-9DEB811801F5}" type="pres">
      <dgm:prSet presAssocID="{823F0DBF-152A-47FF-A3FD-756D0EF7E86F}" presName="compNode" presStyleCnt="0"/>
      <dgm:spPr/>
    </dgm:pt>
    <dgm:pt modelId="{0209839C-4B11-47A3-A872-36EE51BA9E49}" type="pres">
      <dgm:prSet presAssocID="{823F0DBF-152A-47FF-A3FD-756D0EF7E86F}" presName="aNode" presStyleLbl="bgShp" presStyleIdx="0" presStyleCnt="1"/>
      <dgm:spPr/>
      <dgm:t>
        <a:bodyPr/>
        <a:lstStyle/>
        <a:p>
          <a:endParaRPr lang="en-US"/>
        </a:p>
      </dgm:t>
    </dgm:pt>
    <dgm:pt modelId="{5694E47F-0906-4C86-B76A-D1E42D47D7CD}" type="pres">
      <dgm:prSet presAssocID="{823F0DBF-152A-47FF-A3FD-756D0EF7E86F}" presName="textNode" presStyleLbl="bgShp" presStyleIdx="0" presStyleCnt="1"/>
      <dgm:spPr/>
      <dgm:t>
        <a:bodyPr/>
        <a:lstStyle/>
        <a:p>
          <a:endParaRPr lang="en-US"/>
        </a:p>
      </dgm:t>
    </dgm:pt>
    <dgm:pt modelId="{FE108833-2F2D-4DD0-AA4D-4E3927D770FB}" type="pres">
      <dgm:prSet presAssocID="{823F0DBF-152A-47FF-A3FD-756D0EF7E86F}" presName="compChildNode" presStyleCnt="0"/>
      <dgm:spPr/>
    </dgm:pt>
    <dgm:pt modelId="{0D262694-8579-40BE-875F-BA6747C43846}" type="pres">
      <dgm:prSet presAssocID="{823F0DBF-152A-47FF-A3FD-756D0EF7E86F}" presName="theInnerList" presStyleCnt="0"/>
      <dgm:spPr/>
    </dgm:pt>
    <dgm:pt modelId="{4A4B6695-347A-46D8-A7D7-7F0FDF458FB9}" type="pres">
      <dgm:prSet presAssocID="{3521B42D-A93F-4B5A-B017-1D518A8217D7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C8E3D2-D2A7-4F16-9354-5D8F06A0DD3B}" type="pres">
      <dgm:prSet presAssocID="{3521B42D-A93F-4B5A-B017-1D518A8217D7}" presName="aSpace2" presStyleCnt="0"/>
      <dgm:spPr/>
    </dgm:pt>
    <dgm:pt modelId="{CA53D824-98A3-428A-AE95-680CD82DD013}" type="pres">
      <dgm:prSet presAssocID="{00492817-754A-4624-9EC5-BB7B158FAB0C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78E59A-750D-4620-B619-40B14A345A15}" type="presOf" srcId="{980F77A0-B37D-43D1-917D-EB05EB4000A9}" destId="{F13AD9BE-5188-4125-9721-F448B698850C}" srcOrd="0" destOrd="0" presId="urn:microsoft.com/office/officeart/2005/8/layout/lProcess2"/>
    <dgm:cxn modelId="{63CF9767-3B3B-4212-BDD0-ADF96BB2DB03}" srcId="{823F0DBF-152A-47FF-A3FD-756D0EF7E86F}" destId="{3521B42D-A93F-4B5A-B017-1D518A8217D7}" srcOrd="0" destOrd="0" parTransId="{E2526AA4-B8E5-4AC4-BD61-F5BBD68FF27B}" sibTransId="{49B54242-21B9-4A2C-BFCB-B22C8D66E829}"/>
    <dgm:cxn modelId="{103C72D1-1E2A-4CEA-9A32-4AB0410D91AC}" type="presOf" srcId="{3521B42D-A93F-4B5A-B017-1D518A8217D7}" destId="{4A4B6695-347A-46D8-A7D7-7F0FDF458FB9}" srcOrd="0" destOrd="0" presId="urn:microsoft.com/office/officeart/2005/8/layout/lProcess2"/>
    <dgm:cxn modelId="{67D401B0-C71D-4303-9885-98E32EF9C663}" srcId="{980F77A0-B37D-43D1-917D-EB05EB4000A9}" destId="{823F0DBF-152A-47FF-A3FD-756D0EF7E86F}" srcOrd="0" destOrd="0" parTransId="{BE6C8072-CB08-49B4-B9D8-1A413B2DC5F1}" sibTransId="{6A9EA77C-84EC-4E62-91A9-BE6A3E3C26A4}"/>
    <dgm:cxn modelId="{AFA7BA5A-7EFC-4520-96F4-D3B783EDE1D7}" type="presOf" srcId="{823F0DBF-152A-47FF-A3FD-756D0EF7E86F}" destId="{0209839C-4B11-47A3-A872-36EE51BA9E49}" srcOrd="0" destOrd="0" presId="urn:microsoft.com/office/officeart/2005/8/layout/lProcess2"/>
    <dgm:cxn modelId="{DFAADC5F-85F8-402A-9320-5CD7B544BBDB}" srcId="{823F0DBF-152A-47FF-A3FD-756D0EF7E86F}" destId="{00492817-754A-4624-9EC5-BB7B158FAB0C}" srcOrd="1" destOrd="0" parTransId="{22AFB134-22AF-4A31-9D8C-B7A82BB32F0A}" sibTransId="{78A7FF5E-5177-4F4B-B59A-27BA61DAA459}"/>
    <dgm:cxn modelId="{D8445241-55C6-4A6A-B1CD-C89BD8CC235F}" type="presOf" srcId="{00492817-754A-4624-9EC5-BB7B158FAB0C}" destId="{CA53D824-98A3-428A-AE95-680CD82DD013}" srcOrd="0" destOrd="0" presId="urn:microsoft.com/office/officeart/2005/8/layout/lProcess2"/>
    <dgm:cxn modelId="{AC90C96D-D487-402A-8705-6ED3478E4764}" type="presOf" srcId="{823F0DBF-152A-47FF-A3FD-756D0EF7E86F}" destId="{5694E47F-0906-4C86-B76A-D1E42D47D7CD}" srcOrd="1" destOrd="0" presId="urn:microsoft.com/office/officeart/2005/8/layout/lProcess2"/>
    <dgm:cxn modelId="{B88AB485-2306-4A59-BC70-25D3A88EA892}" type="presParOf" srcId="{F13AD9BE-5188-4125-9721-F448B698850C}" destId="{A8ECEDA1-F184-4B01-8CA9-9DEB811801F5}" srcOrd="0" destOrd="0" presId="urn:microsoft.com/office/officeart/2005/8/layout/lProcess2"/>
    <dgm:cxn modelId="{9B7CF97A-4F73-4BFD-8032-3BE35DAF5007}" type="presParOf" srcId="{A8ECEDA1-F184-4B01-8CA9-9DEB811801F5}" destId="{0209839C-4B11-47A3-A872-36EE51BA9E49}" srcOrd="0" destOrd="0" presId="urn:microsoft.com/office/officeart/2005/8/layout/lProcess2"/>
    <dgm:cxn modelId="{F5A12EAE-09FA-4A4A-B2D1-0A3E4913977A}" type="presParOf" srcId="{A8ECEDA1-F184-4B01-8CA9-9DEB811801F5}" destId="{5694E47F-0906-4C86-B76A-D1E42D47D7CD}" srcOrd="1" destOrd="0" presId="urn:microsoft.com/office/officeart/2005/8/layout/lProcess2"/>
    <dgm:cxn modelId="{46DC1052-0B2A-4B11-A183-8B1AC5CA9C7B}" type="presParOf" srcId="{A8ECEDA1-F184-4B01-8CA9-9DEB811801F5}" destId="{FE108833-2F2D-4DD0-AA4D-4E3927D770FB}" srcOrd="2" destOrd="0" presId="urn:microsoft.com/office/officeart/2005/8/layout/lProcess2"/>
    <dgm:cxn modelId="{BBB808D1-429D-4030-9F2A-F02534D7057C}" type="presParOf" srcId="{FE108833-2F2D-4DD0-AA4D-4E3927D770FB}" destId="{0D262694-8579-40BE-875F-BA6747C43846}" srcOrd="0" destOrd="0" presId="urn:microsoft.com/office/officeart/2005/8/layout/lProcess2"/>
    <dgm:cxn modelId="{483AD5E7-B16C-4293-826B-4D4ABC0B45AD}" type="presParOf" srcId="{0D262694-8579-40BE-875F-BA6747C43846}" destId="{4A4B6695-347A-46D8-A7D7-7F0FDF458FB9}" srcOrd="0" destOrd="0" presId="urn:microsoft.com/office/officeart/2005/8/layout/lProcess2"/>
    <dgm:cxn modelId="{0F83DEE4-BBEA-4EA0-A365-0E30901427F7}" type="presParOf" srcId="{0D262694-8579-40BE-875F-BA6747C43846}" destId="{85C8E3D2-D2A7-4F16-9354-5D8F06A0DD3B}" srcOrd="1" destOrd="0" presId="urn:microsoft.com/office/officeart/2005/8/layout/lProcess2"/>
    <dgm:cxn modelId="{55B2222D-8724-4C77-A70D-C0E521949513}" type="presParOf" srcId="{0D262694-8579-40BE-875F-BA6747C43846}" destId="{CA53D824-98A3-428A-AE95-680CD82DD013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09CBD38-F591-47DF-8CFD-EF1DDFAD9EB2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CE73047-137E-45A7-8015-5B9487C002D3}">
      <dgm:prSet/>
      <dgm:spPr/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Current policy: “any observed changes”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91EEE8-7A3E-49FF-853B-063BE27C58A9}" type="parTrans" cxnId="{42A39967-B581-424A-8B4C-7B846CE0B35E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768735-A507-44A8-9F0B-2666CF884781}" type="sibTrans" cxnId="{42A39967-B581-424A-8B4C-7B846CE0B35E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8D363B-6DCD-47D0-9394-595722DA9DAB}">
      <dgm:prSet/>
      <dgm:spPr/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Proposed policy: removes reference to “any observed changes”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21260C-F8F8-49F6-997A-403E425F2114}" type="parTrans" cxnId="{F75C7562-D8CE-41D7-B0D7-BCF58904D27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64CF50-C340-457E-99FC-F80F376E8635}" type="sibTrans" cxnId="{F75C7562-D8CE-41D7-B0D7-BCF58904D27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9DFA3A-9CF1-4573-A6F7-918F1B81D9F7}">
      <dgm:prSet/>
      <dgm:spPr/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Current policy: “three key variables”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EE6C0B-2834-4278-838B-10C39E499DB6}" type="parTrans" cxnId="{3B1251E7-0A5D-4DC1-8DAD-B775447B8CC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A2C1FE-97AA-4480-AE84-30DF2F8EBD73}" type="sibTrans" cxnId="{3B1251E7-0A5D-4DC1-8DAD-B775447B8CC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882885-B54C-438A-A9F4-E81235E138B0}">
      <dgm:prSet/>
      <dgm:spPr/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Proposed policy: removes reference to “three”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D68741-1B99-4F14-B227-25DE84F4CD6B}" type="parTrans" cxnId="{AF166716-685F-4AA3-B487-813A6AC2E35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579648-A7FA-41B3-8AE2-EDA934565318}" type="sibTrans" cxnId="{AF166716-685F-4AA3-B487-813A6AC2E35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16AD07-C7C3-4D92-BCCB-8411D8FC4D6D}">
      <dgm:prSet/>
      <dgm:spPr/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Monitoring: DEQ will review all fields related to supplemental oxygen (frequency and amount), and PCO</a:t>
          </a:r>
          <a:r>
            <a:rPr lang="en-US" baseline="-25000" dirty="0" smtClean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(venous, capillary, or arterial)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F887B8-E220-4A13-899A-80EFE29C340D}" type="parTrans" cxnId="{07A2D62A-305B-4C05-83B7-98C08080B9F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7BF5C1-701D-419B-9BFE-9F4D1D2E1353}" type="sibTrans" cxnId="{07A2D62A-305B-4C05-83B7-98C08080B9F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25CF4A-C92D-481E-A530-8F97D1568C76}">
      <dgm:prSet/>
      <dgm:spPr/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Monitoring: Candidate’s data must be assessed and reported every 14 days even if no changes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F1D428-997B-4D6D-AD2D-6E2503393C3B}" type="parTrans" cxnId="{896F476A-293E-4EB8-B0D0-3A40D453B91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E59F0E-5270-4978-910A-0A873E3AF217}" type="sibTrans" cxnId="{896F476A-293E-4EB8-B0D0-3A40D453B91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A351B6-6A0F-4029-9720-9F70240A3FBA}">
      <dgm:prSet/>
      <dgm:spPr/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Changes to policy language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A2CBF7-21AF-4958-ADBB-72E43BE06F4B}" type="parTrans" cxnId="{C1B716E4-E724-4FCB-83B8-42887E14DB29}">
      <dgm:prSet/>
      <dgm:spPr/>
      <dgm:t>
        <a:bodyPr/>
        <a:lstStyle/>
        <a:p>
          <a:endParaRPr lang="en-US"/>
        </a:p>
      </dgm:t>
    </dgm:pt>
    <dgm:pt modelId="{14F694D8-F483-49E6-A31C-806BFF80E15F}" type="sibTrans" cxnId="{C1B716E4-E724-4FCB-83B8-42887E14DB29}">
      <dgm:prSet/>
      <dgm:spPr/>
      <dgm:t>
        <a:bodyPr/>
        <a:lstStyle/>
        <a:p>
          <a:endParaRPr lang="en-US"/>
        </a:p>
      </dgm:t>
    </dgm:pt>
    <dgm:pt modelId="{07AF5DBD-9F3F-47D6-83CC-1C321739CB98}" type="pres">
      <dgm:prSet presAssocID="{009CBD38-F591-47DF-8CFD-EF1DDFAD9EB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FD6A396-37B7-4BCD-A36B-7AE051BD8352}" type="pres">
      <dgm:prSet presAssocID="{A0A351B6-6A0F-4029-9720-9F70240A3FBA}" presName="thickLine" presStyleLbl="alignNode1" presStyleIdx="0" presStyleCnt="1"/>
      <dgm:spPr/>
    </dgm:pt>
    <dgm:pt modelId="{9A287ACB-76E2-443F-AFBE-B9A42F9E33FA}" type="pres">
      <dgm:prSet presAssocID="{A0A351B6-6A0F-4029-9720-9F70240A3FBA}" presName="horz1" presStyleCnt="0"/>
      <dgm:spPr/>
    </dgm:pt>
    <dgm:pt modelId="{953542DA-4960-4E43-9F05-12EA0D3ED8AF}" type="pres">
      <dgm:prSet presAssocID="{A0A351B6-6A0F-4029-9720-9F70240A3FBA}" presName="tx1" presStyleLbl="revTx" presStyleIdx="0" presStyleCnt="7"/>
      <dgm:spPr/>
      <dgm:t>
        <a:bodyPr/>
        <a:lstStyle/>
        <a:p>
          <a:endParaRPr lang="en-US"/>
        </a:p>
      </dgm:t>
    </dgm:pt>
    <dgm:pt modelId="{3832DBD2-BB63-44FC-A5F5-43B64FD724E2}" type="pres">
      <dgm:prSet presAssocID="{A0A351B6-6A0F-4029-9720-9F70240A3FBA}" presName="vert1" presStyleCnt="0"/>
      <dgm:spPr/>
    </dgm:pt>
    <dgm:pt modelId="{C94D975C-57B6-4EA4-B35E-AA8ADEE46B78}" type="pres">
      <dgm:prSet presAssocID="{3CE73047-137E-45A7-8015-5B9487C002D3}" presName="vertSpace2a" presStyleCnt="0"/>
      <dgm:spPr/>
    </dgm:pt>
    <dgm:pt modelId="{8A4157E1-8316-40CA-8075-691FDA624714}" type="pres">
      <dgm:prSet presAssocID="{3CE73047-137E-45A7-8015-5B9487C002D3}" presName="horz2" presStyleCnt="0"/>
      <dgm:spPr/>
    </dgm:pt>
    <dgm:pt modelId="{07D665EF-98F7-4D0F-8A5A-4F2BF6862E96}" type="pres">
      <dgm:prSet presAssocID="{3CE73047-137E-45A7-8015-5B9487C002D3}" presName="horzSpace2" presStyleCnt="0"/>
      <dgm:spPr/>
    </dgm:pt>
    <dgm:pt modelId="{83C60772-BFEB-4A39-B6FC-AF0BEEB7CC8B}" type="pres">
      <dgm:prSet presAssocID="{3CE73047-137E-45A7-8015-5B9487C002D3}" presName="tx2" presStyleLbl="revTx" presStyleIdx="1" presStyleCnt="7"/>
      <dgm:spPr/>
      <dgm:t>
        <a:bodyPr/>
        <a:lstStyle/>
        <a:p>
          <a:endParaRPr lang="en-US"/>
        </a:p>
      </dgm:t>
    </dgm:pt>
    <dgm:pt modelId="{715B1532-A673-4DCB-88B6-B3E9A58E0BE0}" type="pres">
      <dgm:prSet presAssocID="{3CE73047-137E-45A7-8015-5B9487C002D3}" presName="vert2" presStyleCnt="0"/>
      <dgm:spPr/>
    </dgm:pt>
    <dgm:pt modelId="{5F541189-7627-4E92-A3AE-0639D6724CE3}" type="pres">
      <dgm:prSet presAssocID="{358D363B-6DCD-47D0-9394-595722DA9DAB}" presName="horz3" presStyleCnt="0"/>
      <dgm:spPr/>
    </dgm:pt>
    <dgm:pt modelId="{9207CDC0-5215-44F4-B64B-C220F4E21B4C}" type="pres">
      <dgm:prSet presAssocID="{358D363B-6DCD-47D0-9394-595722DA9DAB}" presName="horzSpace3" presStyleCnt="0"/>
      <dgm:spPr/>
    </dgm:pt>
    <dgm:pt modelId="{F57E1443-ADA2-4A64-ABEE-ED49B7E9AF6C}" type="pres">
      <dgm:prSet presAssocID="{358D363B-6DCD-47D0-9394-595722DA9DAB}" presName="tx3" presStyleLbl="revTx" presStyleIdx="2" presStyleCnt="7"/>
      <dgm:spPr/>
      <dgm:t>
        <a:bodyPr/>
        <a:lstStyle/>
        <a:p>
          <a:endParaRPr lang="en-US"/>
        </a:p>
      </dgm:t>
    </dgm:pt>
    <dgm:pt modelId="{67E26E02-22FC-4E22-89AD-27E99D3AEE28}" type="pres">
      <dgm:prSet presAssocID="{358D363B-6DCD-47D0-9394-595722DA9DAB}" presName="vert3" presStyleCnt="0"/>
      <dgm:spPr/>
    </dgm:pt>
    <dgm:pt modelId="{2F1624E1-0A1C-4B8D-A599-48F65E6F1D69}" type="pres">
      <dgm:prSet presAssocID="{5B64CF50-C340-457E-99FC-F80F376E8635}" presName="thinLine3" presStyleLbl="callout" presStyleIdx="0" presStyleCnt="4"/>
      <dgm:spPr/>
    </dgm:pt>
    <dgm:pt modelId="{8129C913-1F46-4AD2-9EB9-1D0E02FA6B0D}" type="pres">
      <dgm:prSet presAssocID="{B725CF4A-C92D-481E-A530-8F97D1568C76}" presName="horz3" presStyleCnt="0"/>
      <dgm:spPr/>
    </dgm:pt>
    <dgm:pt modelId="{2571BCEA-13B9-42BB-BC30-80BEF4B69A5C}" type="pres">
      <dgm:prSet presAssocID="{B725CF4A-C92D-481E-A530-8F97D1568C76}" presName="horzSpace3" presStyleCnt="0"/>
      <dgm:spPr/>
    </dgm:pt>
    <dgm:pt modelId="{B185EB63-A751-4F6E-B42F-4102A1DBBD56}" type="pres">
      <dgm:prSet presAssocID="{B725CF4A-C92D-481E-A530-8F97D1568C76}" presName="tx3" presStyleLbl="revTx" presStyleIdx="3" presStyleCnt="7"/>
      <dgm:spPr/>
      <dgm:t>
        <a:bodyPr/>
        <a:lstStyle/>
        <a:p>
          <a:endParaRPr lang="en-US"/>
        </a:p>
      </dgm:t>
    </dgm:pt>
    <dgm:pt modelId="{6E0EAD2A-CFE3-4F09-813C-CA7582E27A59}" type="pres">
      <dgm:prSet presAssocID="{B725CF4A-C92D-481E-A530-8F97D1568C76}" presName="vert3" presStyleCnt="0"/>
      <dgm:spPr/>
    </dgm:pt>
    <dgm:pt modelId="{30C132FD-B52B-40F9-B15F-604953A790E0}" type="pres">
      <dgm:prSet presAssocID="{3CE73047-137E-45A7-8015-5B9487C002D3}" presName="thinLine2b" presStyleLbl="callout" presStyleIdx="1" presStyleCnt="4"/>
      <dgm:spPr/>
    </dgm:pt>
    <dgm:pt modelId="{D003100F-0516-40E4-9CCC-28054B5CA933}" type="pres">
      <dgm:prSet presAssocID="{3CE73047-137E-45A7-8015-5B9487C002D3}" presName="vertSpace2b" presStyleCnt="0"/>
      <dgm:spPr/>
    </dgm:pt>
    <dgm:pt modelId="{E1C6E63A-D19D-4430-968A-C571EB5DA621}" type="pres">
      <dgm:prSet presAssocID="{AE9DFA3A-9CF1-4573-A6F7-918F1B81D9F7}" presName="horz2" presStyleCnt="0"/>
      <dgm:spPr/>
    </dgm:pt>
    <dgm:pt modelId="{472D1800-1C4B-424F-B2D9-F7AECEF9C18E}" type="pres">
      <dgm:prSet presAssocID="{AE9DFA3A-9CF1-4573-A6F7-918F1B81D9F7}" presName="horzSpace2" presStyleCnt="0"/>
      <dgm:spPr/>
    </dgm:pt>
    <dgm:pt modelId="{4F49F8B6-A143-4078-9B6C-DC2CC882C4C6}" type="pres">
      <dgm:prSet presAssocID="{AE9DFA3A-9CF1-4573-A6F7-918F1B81D9F7}" presName="tx2" presStyleLbl="revTx" presStyleIdx="4" presStyleCnt="7"/>
      <dgm:spPr/>
      <dgm:t>
        <a:bodyPr/>
        <a:lstStyle/>
        <a:p>
          <a:endParaRPr lang="en-US"/>
        </a:p>
      </dgm:t>
    </dgm:pt>
    <dgm:pt modelId="{CE80DC87-2FE2-4525-8061-1E0ED1CA9620}" type="pres">
      <dgm:prSet presAssocID="{AE9DFA3A-9CF1-4573-A6F7-918F1B81D9F7}" presName="vert2" presStyleCnt="0"/>
      <dgm:spPr/>
    </dgm:pt>
    <dgm:pt modelId="{19C1C92A-CE97-4C92-A0B8-C1A6F8597F47}" type="pres">
      <dgm:prSet presAssocID="{66882885-B54C-438A-A9F4-E81235E138B0}" presName="horz3" presStyleCnt="0"/>
      <dgm:spPr/>
    </dgm:pt>
    <dgm:pt modelId="{36AA0F30-2DA3-4FAC-9599-218BC6F29342}" type="pres">
      <dgm:prSet presAssocID="{66882885-B54C-438A-A9F4-E81235E138B0}" presName="horzSpace3" presStyleCnt="0"/>
      <dgm:spPr/>
    </dgm:pt>
    <dgm:pt modelId="{16C28739-B3CC-46FA-8716-4B68E964239A}" type="pres">
      <dgm:prSet presAssocID="{66882885-B54C-438A-A9F4-E81235E138B0}" presName="tx3" presStyleLbl="revTx" presStyleIdx="5" presStyleCnt="7"/>
      <dgm:spPr/>
      <dgm:t>
        <a:bodyPr/>
        <a:lstStyle/>
        <a:p>
          <a:endParaRPr lang="en-US"/>
        </a:p>
      </dgm:t>
    </dgm:pt>
    <dgm:pt modelId="{60BA1C4C-3FE0-4D8C-8C5B-1A1AD8AF68B8}" type="pres">
      <dgm:prSet presAssocID="{66882885-B54C-438A-A9F4-E81235E138B0}" presName="vert3" presStyleCnt="0"/>
      <dgm:spPr/>
    </dgm:pt>
    <dgm:pt modelId="{47400D1F-CDB3-4663-8F09-FA2703088556}" type="pres">
      <dgm:prSet presAssocID="{E7579648-A7FA-41B3-8AE2-EDA934565318}" presName="thinLine3" presStyleLbl="callout" presStyleIdx="2" presStyleCnt="4"/>
      <dgm:spPr/>
    </dgm:pt>
    <dgm:pt modelId="{8D53C5D6-D710-4C6B-81FF-535D56DD62DF}" type="pres">
      <dgm:prSet presAssocID="{FC16AD07-C7C3-4D92-BCCB-8411D8FC4D6D}" presName="horz3" presStyleCnt="0"/>
      <dgm:spPr/>
    </dgm:pt>
    <dgm:pt modelId="{7D58234C-738C-4127-9B5B-D34A2A0FF752}" type="pres">
      <dgm:prSet presAssocID="{FC16AD07-C7C3-4D92-BCCB-8411D8FC4D6D}" presName="horzSpace3" presStyleCnt="0"/>
      <dgm:spPr/>
    </dgm:pt>
    <dgm:pt modelId="{E2306D39-884C-49EE-8A1E-F748AA1F305C}" type="pres">
      <dgm:prSet presAssocID="{FC16AD07-C7C3-4D92-BCCB-8411D8FC4D6D}" presName="tx3" presStyleLbl="revTx" presStyleIdx="6" presStyleCnt="7"/>
      <dgm:spPr/>
      <dgm:t>
        <a:bodyPr/>
        <a:lstStyle/>
        <a:p>
          <a:endParaRPr lang="en-US"/>
        </a:p>
      </dgm:t>
    </dgm:pt>
    <dgm:pt modelId="{E9C5EBAE-DECF-4510-81B9-6B5876AF734E}" type="pres">
      <dgm:prSet presAssocID="{FC16AD07-C7C3-4D92-BCCB-8411D8FC4D6D}" presName="vert3" presStyleCnt="0"/>
      <dgm:spPr/>
    </dgm:pt>
    <dgm:pt modelId="{855445E5-A387-4464-AFBC-79418A00E8FE}" type="pres">
      <dgm:prSet presAssocID="{AE9DFA3A-9CF1-4573-A6F7-918F1B81D9F7}" presName="thinLine2b" presStyleLbl="callout" presStyleIdx="3" presStyleCnt="4"/>
      <dgm:spPr/>
    </dgm:pt>
    <dgm:pt modelId="{C7D9A4F3-3F35-491A-BFCB-76A27CCE3A07}" type="pres">
      <dgm:prSet presAssocID="{AE9DFA3A-9CF1-4573-A6F7-918F1B81D9F7}" presName="vertSpace2b" presStyleCnt="0"/>
      <dgm:spPr/>
    </dgm:pt>
  </dgm:ptLst>
  <dgm:cxnLst>
    <dgm:cxn modelId="{F75C7562-D8CE-41D7-B0D7-BCF58904D27A}" srcId="{3CE73047-137E-45A7-8015-5B9487C002D3}" destId="{358D363B-6DCD-47D0-9394-595722DA9DAB}" srcOrd="0" destOrd="0" parTransId="{3521260C-F8F8-49F6-997A-403E425F2114}" sibTransId="{5B64CF50-C340-457E-99FC-F80F376E8635}"/>
    <dgm:cxn modelId="{07A2D62A-305B-4C05-83B7-98C08080B9F1}" srcId="{AE9DFA3A-9CF1-4573-A6F7-918F1B81D9F7}" destId="{FC16AD07-C7C3-4D92-BCCB-8411D8FC4D6D}" srcOrd="1" destOrd="0" parTransId="{37F887B8-E220-4A13-899A-80EFE29C340D}" sibTransId="{797BF5C1-701D-419B-9BFE-9F4D1D2E1353}"/>
    <dgm:cxn modelId="{67EF72E3-B954-4D2A-B79D-47DB509CC7BA}" type="presOf" srcId="{FC16AD07-C7C3-4D92-BCCB-8411D8FC4D6D}" destId="{E2306D39-884C-49EE-8A1E-F748AA1F305C}" srcOrd="0" destOrd="0" presId="urn:microsoft.com/office/officeart/2008/layout/LinedList"/>
    <dgm:cxn modelId="{3B1251E7-0A5D-4DC1-8DAD-B775447B8CC8}" srcId="{A0A351B6-6A0F-4029-9720-9F70240A3FBA}" destId="{AE9DFA3A-9CF1-4573-A6F7-918F1B81D9F7}" srcOrd="1" destOrd="0" parTransId="{F4EE6C0B-2834-4278-838B-10C39E499DB6}" sibTransId="{39A2C1FE-97AA-4480-AE84-30DF2F8EBD73}"/>
    <dgm:cxn modelId="{C1B716E4-E724-4FCB-83B8-42887E14DB29}" srcId="{009CBD38-F591-47DF-8CFD-EF1DDFAD9EB2}" destId="{A0A351B6-6A0F-4029-9720-9F70240A3FBA}" srcOrd="0" destOrd="0" parTransId="{5EA2CBF7-21AF-4958-ADBB-72E43BE06F4B}" sibTransId="{14F694D8-F483-49E6-A31C-806BFF80E15F}"/>
    <dgm:cxn modelId="{7CDC90B2-C44E-4C87-AE70-1585DEC530AC}" type="presOf" srcId="{358D363B-6DCD-47D0-9394-595722DA9DAB}" destId="{F57E1443-ADA2-4A64-ABEE-ED49B7E9AF6C}" srcOrd="0" destOrd="0" presId="urn:microsoft.com/office/officeart/2008/layout/LinedList"/>
    <dgm:cxn modelId="{E28CA594-B230-4028-B183-E00686091BD0}" type="presOf" srcId="{AE9DFA3A-9CF1-4573-A6F7-918F1B81D9F7}" destId="{4F49F8B6-A143-4078-9B6C-DC2CC882C4C6}" srcOrd="0" destOrd="0" presId="urn:microsoft.com/office/officeart/2008/layout/LinedList"/>
    <dgm:cxn modelId="{42A39967-B581-424A-8B4C-7B846CE0B35E}" srcId="{A0A351B6-6A0F-4029-9720-9F70240A3FBA}" destId="{3CE73047-137E-45A7-8015-5B9487C002D3}" srcOrd="0" destOrd="0" parTransId="{AD91EEE8-7A3E-49FF-853B-063BE27C58A9}" sibTransId="{CA768735-A507-44A8-9F0B-2666CF884781}"/>
    <dgm:cxn modelId="{896F476A-293E-4EB8-B0D0-3A40D453B915}" srcId="{3CE73047-137E-45A7-8015-5B9487C002D3}" destId="{B725CF4A-C92D-481E-A530-8F97D1568C76}" srcOrd="1" destOrd="0" parTransId="{F4F1D428-997B-4D6D-AD2D-6E2503393C3B}" sibTransId="{A1E59F0E-5270-4978-910A-0A873E3AF217}"/>
    <dgm:cxn modelId="{BF3AC454-CC9D-4817-8C21-5F6F58278465}" type="presOf" srcId="{B725CF4A-C92D-481E-A530-8F97D1568C76}" destId="{B185EB63-A751-4F6E-B42F-4102A1DBBD56}" srcOrd="0" destOrd="0" presId="urn:microsoft.com/office/officeart/2008/layout/LinedList"/>
    <dgm:cxn modelId="{AF166716-685F-4AA3-B487-813A6AC2E354}" srcId="{AE9DFA3A-9CF1-4573-A6F7-918F1B81D9F7}" destId="{66882885-B54C-438A-A9F4-E81235E138B0}" srcOrd="0" destOrd="0" parTransId="{E6D68741-1B99-4F14-B227-25DE84F4CD6B}" sibTransId="{E7579648-A7FA-41B3-8AE2-EDA934565318}"/>
    <dgm:cxn modelId="{49E816A4-6DBB-439A-98B8-688F07BE58CB}" type="presOf" srcId="{009CBD38-F591-47DF-8CFD-EF1DDFAD9EB2}" destId="{07AF5DBD-9F3F-47D6-83CC-1C321739CB98}" srcOrd="0" destOrd="0" presId="urn:microsoft.com/office/officeart/2008/layout/LinedList"/>
    <dgm:cxn modelId="{5EF17C64-3513-4598-9CA5-78AF66E19672}" type="presOf" srcId="{3CE73047-137E-45A7-8015-5B9487C002D3}" destId="{83C60772-BFEB-4A39-B6FC-AF0BEEB7CC8B}" srcOrd="0" destOrd="0" presId="urn:microsoft.com/office/officeart/2008/layout/LinedList"/>
    <dgm:cxn modelId="{E7C64A55-ABFF-4CE2-9F0A-346346D82EE3}" type="presOf" srcId="{66882885-B54C-438A-A9F4-E81235E138B0}" destId="{16C28739-B3CC-46FA-8716-4B68E964239A}" srcOrd="0" destOrd="0" presId="urn:microsoft.com/office/officeart/2008/layout/LinedList"/>
    <dgm:cxn modelId="{8F399C57-267E-4E49-AEC8-CDB07AF28895}" type="presOf" srcId="{A0A351B6-6A0F-4029-9720-9F70240A3FBA}" destId="{953542DA-4960-4E43-9F05-12EA0D3ED8AF}" srcOrd="0" destOrd="0" presId="urn:microsoft.com/office/officeart/2008/layout/LinedList"/>
    <dgm:cxn modelId="{70CD96E6-72AC-41B1-B895-15E16E102AAE}" type="presParOf" srcId="{07AF5DBD-9F3F-47D6-83CC-1C321739CB98}" destId="{CFD6A396-37B7-4BCD-A36B-7AE051BD8352}" srcOrd="0" destOrd="0" presId="urn:microsoft.com/office/officeart/2008/layout/LinedList"/>
    <dgm:cxn modelId="{A3177F43-16E6-4D5C-9E19-3D10B76A183D}" type="presParOf" srcId="{07AF5DBD-9F3F-47D6-83CC-1C321739CB98}" destId="{9A287ACB-76E2-443F-AFBE-B9A42F9E33FA}" srcOrd="1" destOrd="0" presId="urn:microsoft.com/office/officeart/2008/layout/LinedList"/>
    <dgm:cxn modelId="{A0022C14-C88F-47F5-8D21-E3E9179A9655}" type="presParOf" srcId="{9A287ACB-76E2-443F-AFBE-B9A42F9E33FA}" destId="{953542DA-4960-4E43-9F05-12EA0D3ED8AF}" srcOrd="0" destOrd="0" presId="urn:microsoft.com/office/officeart/2008/layout/LinedList"/>
    <dgm:cxn modelId="{3360946A-73CC-4BB9-A0A4-7CF99910DFAD}" type="presParOf" srcId="{9A287ACB-76E2-443F-AFBE-B9A42F9E33FA}" destId="{3832DBD2-BB63-44FC-A5F5-43B64FD724E2}" srcOrd="1" destOrd="0" presId="urn:microsoft.com/office/officeart/2008/layout/LinedList"/>
    <dgm:cxn modelId="{94EAFA7C-21B4-4E2D-88D8-7A942D2FA7E4}" type="presParOf" srcId="{3832DBD2-BB63-44FC-A5F5-43B64FD724E2}" destId="{C94D975C-57B6-4EA4-B35E-AA8ADEE46B78}" srcOrd="0" destOrd="0" presId="urn:microsoft.com/office/officeart/2008/layout/LinedList"/>
    <dgm:cxn modelId="{F1A7CD5D-87F8-4E45-9221-C4CF618CC3CB}" type="presParOf" srcId="{3832DBD2-BB63-44FC-A5F5-43B64FD724E2}" destId="{8A4157E1-8316-40CA-8075-691FDA624714}" srcOrd="1" destOrd="0" presId="urn:microsoft.com/office/officeart/2008/layout/LinedList"/>
    <dgm:cxn modelId="{B516BE99-E7CD-4E2A-8AB6-C0DE0C020489}" type="presParOf" srcId="{8A4157E1-8316-40CA-8075-691FDA624714}" destId="{07D665EF-98F7-4D0F-8A5A-4F2BF6862E96}" srcOrd="0" destOrd="0" presId="urn:microsoft.com/office/officeart/2008/layout/LinedList"/>
    <dgm:cxn modelId="{921FA91E-194B-4C24-ABA3-70A4F2F01B58}" type="presParOf" srcId="{8A4157E1-8316-40CA-8075-691FDA624714}" destId="{83C60772-BFEB-4A39-B6FC-AF0BEEB7CC8B}" srcOrd="1" destOrd="0" presId="urn:microsoft.com/office/officeart/2008/layout/LinedList"/>
    <dgm:cxn modelId="{3B54E67C-A767-4374-8A60-07115951E2D9}" type="presParOf" srcId="{8A4157E1-8316-40CA-8075-691FDA624714}" destId="{715B1532-A673-4DCB-88B6-B3E9A58E0BE0}" srcOrd="2" destOrd="0" presId="urn:microsoft.com/office/officeart/2008/layout/LinedList"/>
    <dgm:cxn modelId="{818BAA63-4C0E-4DF0-9826-B06119C229B6}" type="presParOf" srcId="{715B1532-A673-4DCB-88B6-B3E9A58E0BE0}" destId="{5F541189-7627-4E92-A3AE-0639D6724CE3}" srcOrd="0" destOrd="0" presId="urn:microsoft.com/office/officeart/2008/layout/LinedList"/>
    <dgm:cxn modelId="{959FD43A-EFC3-4FB9-85F2-635080C4AD28}" type="presParOf" srcId="{5F541189-7627-4E92-A3AE-0639D6724CE3}" destId="{9207CDC0-5215-44F4-B64B-C220F4E21B4C}" srcOrd="0" destOrd="0" presId="urn:microsoft.com/office/officeart/2008/layout/LinedList"/>
    <dgm:cxn modelId="{D28021CE-F742-4710-869F-1EDF3324C784}" type="presParOf" srcId="{5F541189-7627-4E92-A3AE-0639D6724CE3}" destId="{F57E1443-ADA2-4A64-ABEE-ED49B7E9AF6C}" srcOrd="1" destOrd="0" presId="urn:microsoft.com/office/officeart/2008/layout/LinedList"/>
    <dgm:cxn modelId="{7DF003FF-5FE7-49E8-A13C-1D702DBE12E4}" type="presParOf" srcId="{5F541189-7627-4E92-A3AE-0639D6724CE3}" destId="{67E26E02-22FC-4E22-89AD-27E99D3AEE28}" srcOrd="2" destOrd="0" presId="urn:microsoft.com/office/officeart/2008/layout/LinedList"/>
    <dgm:cxn modelId="{B9F1087B-8AA3-422E-8BAE-60C4F76B9B47}" type="presParOf" srcId="{715B1532-A673-4DCB-88B6-B3E9A58E0BE0}" destId="{2F1624E1-0A1C-4B8D-A599-48F65E6F1D69}" srcOrd="1" destOrd="0" presId="urn:microsoft.com/office/officeart/2008/layout/LinedList"/>
    <dgm:cxn modelId="{5231C768-3D42-4D65-80CC-F257BA8EA8C3}" type="presParOf" srcId="{715B1532-A673-4DCB-88B6-B3E9A58E0BE0}" destId="{8129C913-1F46-4AD2-9EB9-1D0E02FA6B0D}" srcOrd="2" destOrd="0" presId="urn:microsoft.com/office/officeart/2008/layout/LinedList"/>
    <dgm:cxn modelId="{74FDB256-0D4F-4991-9F5D-9833A26D10AF}" type="presParOf" srcId="{8129C913-1F46-4AD2-9EB9-1D0E02FA6B0D}" destId="{2571BCEA-13B9-42BB-BC30-80BEF4B69A5C}" srcOrd="0" destOrd="0" presId="urn:microsoft.com/office/officeart/2008/layout/LinedList"/>
    <dgm:cxn modelId="{650C2332-B0C1-4DEF-B5E5-A6B5549593C6}" type="presParOf" srcId="{8129C913-1F46-4AD2-9EB9-1D0E02FA6B0D}" destId="{B185EB63-A751-4F6E-B42F-4102A1DBBD56}" srcOrd="1" destOrd="0" presId="urn:microsoft.com/office/officeart/2008/layout/LinedList"/>
    <dgm:cxn modelId="{BD7F06AB-CB71-41B9-8C2B-05016D6732AB}" type="presParOf" srcId="{8129C913-1F46-4AD2-9EB9-1D0E02FA6B0D}" destId="{6E0EAD2A-CFE3-4F09-813C-CA7582E27A59}" srcOrd="2" destOrd="0" presId="urn:microsoft.com/office/officeart/2008/layout/LinedList"/>
    <dgm:cxn modelId="{909D2964-2EBF-4B07-92F6-EF88798AC9EA}" type="presParOf" srcId="{3832DBD2-BB63-44FC-A5F5-43B64FD724E2}" destId="{30C132FD-B52B-40F9-B15F-604953A790E0}" srcOrd="2" destOrd="0" presId="urn:microsoft.com/office/officeart/2008/layout/LinedList"/>
    <dgm:cxn modelId="{4B0F6DEB-38DE-4C3C-A88D-672ABFE8A351}" type="presParOf" srcId="{3832DBD2-BB63-44FC-A5F5-43B64FD724E2}" destId="{D003100F-0516-40E4-9CCC-28054B5CA933}" srcOrd="3" destOrd="0" presId="urn:microsoft.com/office/officeart/2008/layout/LinedList"/>
    <dgm:cxn modelId="{2A742B1B-790E-47E1-9080-5A171B417106}" type="presParOf" srcId="{3832DBD2-BB63-44FC-A5F5-43B64FD724E2}" destId="{E1C6E63A-D19D-4430-968A-C571EB5DA621}" srcOrd="4" destOrd="0" presId="urn:microsoft.com/office/officeart/2008/layout/LinedList"/>
    <dgm:cxn modelId="{71EDA144-2945-434A-B18E-61B87815401F}" type="presParOf" srcId="{E1C6E63A-D19D-4430-968A-C571EB5DA621}" destId="{472D1800-1C4B-424F-B2D9-F7AECEF9C18E}" srcOrd="0" destOrd="0" presId="urn:microsoft.com/office/officeart/2008/layout/LinedList"/>
    <dgm:cxn modelId="{BAEDACAA-16F7-4CDF-B831-5FB4863A955D}" type="presParOf" srcId="{E1C6E63A-D19D-4430-968A-C571EB5DA621}" destId="{4F49F8B6-A143-4078-9B6C-DC2CC882C4C6}" srcOrd="1" destOrd="0" presId="urn:microsoft.com/office/officeart/2008/layout/LinedList"/>
    <dgm:cxn modelId="{D9E69F5D-8979-4646-9725-8A6F0B87135B}" type="presParOf" srcId="{E1C6E63A-D19D-4430-968A-C571EB5DA621}" destId="{CE80DC87-2FE2-4525-8061-1E0ED1CA9620}" srcOrd="2" destOrd="0" presId="urn:microsoft.com/office/officeart/2008/layout/LinedList"/>
    <dgm:cxn modelId="{D4E6E8AF-18A3-4E92-9FB6-3FB45BD93E64}" type="presParOf" srcId="{CE80DC87-2FE2-4525-8061-1E0ED1CA9620}" destId="{19C1C92A-CE97-4C92-A0B8-C1A6F8597F47}" srcOrd="0" destOrd="0" presId="urn:microsoft.com/office/officeart/2008/layout/LinedList"/>
    <dgm:cxn modelId="{B10E6F01-1828-46E1-AD0A-B38B65907953}" type="presParOf" srcId="{19C1C92A-CE97-4C92-A0B8-C1A6F8597F47}" destId="{36AA0F30-2DA3-4FAC-9599-218BC6F29342}" srcOrd="0" destOrd="0" presId="urn:microsoft.com/office/officeart/2008/layout/LinedList"/>
    <dgm:cxn modelId="{DC40BD63-B799-41CE-93C8-8678217A555C}" type="presParOf" srcId="{19C1C92A-CE97-4C92-A0B8-C1A6F8597F47}" destId="{16C28739-B3CC-46FA-8716-4B68E964239A}" srcOrd="1" destOrd="0" presId="urn:microsoft.com/office/officeart/2008/layout/LinedList"/>
    <dgm:cxn modelId="{7B811173-D447-430B-A264-728809DFCD37}" type="presParOf" srcId="{19C1C92A-CE97-4C92-A0B8-C1A6F8597F47}" destId="{60BA1C4C-3FE0-4D8C-8C5B-1A1AD8AF68B8}" srcOrd="2" destOrd="0" presId="urn:microsoft.com/office/officeart/2008/layout/LinedList"/>
    <dgm:cxn modelId="{924BDBE6-502D-4CBB-B22D-14CE3A778EDA}" type="presParOf" srcId="{CE80DC87-2FE2-4525-8061-1E0ED1CA9620}" destId="{47400D1F-CDB3-4663-8F09-FA2703088556}" srcOrd="1" destOrd="0" presId="urn:microsoft.com/office/officeart/2008/layout/LinedList"/>
    <dgm:cxn modelId="{1E120987-CDE4-4430-B6FD-2A663FE0A4B5}" type="presParOf" srcId="{CE80DC87-2FE2-4525-8061-1E0ED1CA9620}" destId="{8D53C5D6-D710-4C6B-81FF-535D56DD62DF}" srcOrd="2" destOrd="0" presId="urn:microsoft.com/office/officeart/2008/layout/LinedList"/>
    <dgm:cxn modelId="{F1226E25-2B23-4F25-9001-D1007A48F82D}" type="presParOf" srcId="{8D53C5D6-D710-4C6B-81FF-535D56DD62DF}" destId="{7D58234C-738C-4127-9B5B-D34A2A0FF752}" srcOrd="0" destOrd="0" presId="urn:microsoft.com/office/officeart/2008/layout/LinedList"/>
    <dgm:cxn modelId="{FCFA8FAE-6788-4473-97C9-C5B249D4E886}" type="presParOf" srcId="{8D53C5D6-D710-4C6B-81FF-535D56DD62DF}" destId="{E2306D39-884C-49EE-8A1E-F748AA1F305C}" srcOrd="1" destOrd="0" presId="urn:microsoft.com/office/officeart/2008/layout/LinedList"/>
    <dgm:cxn modelId="{7BD15113-57AE-464E-98E8-55C01AFCDEA8}" type="presParOf" srcId="{8D53C5D6-D710-4C6B-81FF-535D56DD62DF}" destId="{E9C5EBAE-DECF-4510-81B9-6B5876AF734E}" srcOrd="2" destOrd="0" presId="urn:microsoft.com/office/officeart/2008/layout/LinedList"/>
    <dgm:cxn modelId="{26510B46-2565-43D1-84AC-42D2CAB26130}" type="presParOf" srcId="{3832DBD2-BB63-44FC-A5F5-43B64FD724E2}" destId="{855445E5-A387-4464-AFBC-79418A00E8FE}" srcOrd="5" destOrd="0" presId="urn:microsoft.com/office/officeart/2008/layout/LinedList"/>
    <dgm:cxn modelId="{0ED458ED-3F3A-4099-B807-59D55AD2DB43}" type="presParOf" srcId="{3832DBD2-BB63-44FC-A5F5-43B64FD724E2}" destId="{C7D9A4F3-3F35-491A-BFCB-76A27CCE3A07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7DAC96-9379-4FC9-8D99-FD7B22EC551A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0C7039E-1A19-4A07-89CA-1703A6F7A7ED}">
      <dgm:prSet phldrT="[Text]" custT="1"/>
      <dgm:spPr/>
      <dgm:t>
        <a:bodyPr anchor="t"/>
        <a:lstStyle/>
        <a:p>
          <a:r>
            <a:rPr lang="en-US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Product</a:t>
          </a:r>
          <a:endParaRPr lang="en-US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4E6103-79AB-452B-A190-915787FAD0C1}" type="sibTrans" cxnId="{8DD2B4C7-651C-4A2A-AF7D-5B5E9A976CD8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5F58F9-6C95-424B-A05E-887E7B7C3702}" type="parTrans" cxnId="{8DD2B4C7-651C-4A2A-AF7D-5B5E9A976CD8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C8CA2F-C5D4-492A-80A9-07814665961A}">
      <dgm:prSet phldrT="[Text]" custT="1"/>
      <dgm:spPr/>
      <dgm:t>
        <a:bodyPr anchor="t"/>
        <a:lstStyle/>
        <a:p>
          <a:r>
            <a:rPr lang="en-US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Policy Modification</a:t>
          </a:r>
          <a:endParaRPr lang="en-US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203F6D-E820-4C09-9295-E7BBC4D1F4D9}" type="sibTrans" cxnId="{6F733F34-9D90-40D1-A5D7-2A370C08FF32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7B7695-3D9E-4761-B947-EF7830EC70B6}" type="parTrans" cxnId="{6F733F34-9D90-40D1-A5D7-2A370C08FF32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AB2575-17D4-4484-A195-B98F1871CAF6}">
      <dgm:prSet phldrT="[Text]" custT="1"/>
      <dgm:spPr/>
      <dgm:t>
        <a:bodyPr anchor="t"/>
        <a:lstStyle/>
        <a:p>
          <a:r>
            <a:rPr lang="en-US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Target Population Impact:  </a:t>
          </a:r>
          <a:endParaRPr lang="en-US" sz="1800" i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6CB44E-E647-4A7E-A8E6-25BB46BDDCAE}" type="sibTrans" cxnId="{218C5691-7D68-4B13-8134-89BB8E8D7688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80586E-EAB3-44DA-B1CC-F721E903BC67}" type="parTrans" cxnId="{218C5691-7D68-4B13-8134-89BB8E8D7688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067FA4-E570-408F-AE72-AEA73E06A60C}">
      <dgm:prSet phldrT="[Text]" custT="1"/>
      <dgm:spPr/>
      <dgm:t>
        <a:bodyPr anchor="t"/>
        <a:lstStyle/>
        <a:p>
          <a:r>
            <a:rPr lang="en-US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Lung transplant candidates with an LAS of 50 or higher</a:t>
          </a:r>
          <a:endParaRPr lang="en-US" sz="1800" b="1" i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F20C9A-07D2-4D91-8F6A-E1A6A36EF8C5}" type="sibTrans" cxnId="{5C3E6FAB-683D-4A00-86E9-6562CB5AEF84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F816B5-FC01-4956-AFD1-197E931B13B6}" type="parTrans" cxnId="{5C3E6FAB-683D-4A00-86E9-6562CB5AEF84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D40CAC-E6AE-4D76-B6D8-D5BFE621A6A5}">
      <dgm:prSet phldrT="[Text]" custT="1"/>
      <dgm:spPr/>
      <dgm:t>
        <a:bodyPr anchor="t"/>
        <a:lstStyle/>
        <a:p>
          <a:r>
            <a:rPr lang="en-US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Total IT Implementation Hours</a:t>
          </a:r>
          <a:endParaRPr lang="en-US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04C989-DF7C-4B7C-8509-1998BEF6CE14}" type="sibTrans" cxnId="{95EAF22B-3C9B-44BD-82CE-8605268D5E4C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310B58-4F50-4990-ABD7-CAFD033EF73F}" type="parTrans" cxnId="{95EAF22B-3C9B-44BD-82CE-8605268D5E4C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0CD61C-5722-4AEE-B7A8-759ACEA85E91}">
      <dgm:prSet phldrT="[Text]" custT="1"/>
      <dgm:spPr/>
      <dgm:t>
        <a:bodyPr anchor="t"/>
        <a:lstStyle/>
        <a:p>
          <a:r>
            <a:rPr lang="en-US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0/10,680</a:t>
          </a:r>
          <a:endParaRPr lang="en-US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C171DD-4693-46A9-980C-5C9D1B9B4B2C}" type="sibTrans" cxnId="{28386FD4-AD86-4E95-BEA1-6C0E2BEF77D1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6511E1-3797-414B-B906-C2E7ECF94BD0}" type="parTrans" cxnId="{28386FD4-AD86-4E95-BEA1-6C0E2BEF77D1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21414C-D44B-4ACB-8F51-C740BF3D21DE}">
      <dgm:prSet phldrT="[Text]" custT="1"/>
      <dgm:spPr/>
      <dgm:t>
        <a:bodyPr anchor="t"/>
        <a:lstStyle/>
        <a:p>
          <a:r>
            <a:rPr lang="en-US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20/17,885</a:t>
          </a:r>
          <a:endParaRPr lang="en-US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3EF881-03B8-44E8-811E-BDF95511A309}" type="sibTrans" cxnId="{CCA8C3CD-86F9-4573-970E-5B0FE713888B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58363B-60D6-483B-94A7-2C15D71A1500}" type="parTrans" cxnId="{CCA8C3CD-86F9-4573-970E-5B0FE713888B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2CDC2D-77C7-463E-9635-B16567B66E15}">
      <dgm:prSet phldrT="[Text]" custT="1"/>
      <dgm:spPr/>
      <dgm:t>
        <a:bodyPr anchor="t"/>
        <a:lstStyle/>
        <a:p>
          <a:r>
            <a:rPr lang="en-US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Total Overall Implementation Hours</a:t>
          </a:r>
          <a:endParaRPr lang="en-US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FA660C-04AA-449F-903C-B668DE723767}" type="sibTrans" cxnId="{54BADF5F-040A-46F2-85F0-6F9459F1AFF1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A893E0-EAF1-4207-B0EE-DF199BB53C9D}" type="parTrans" cxnId="{54BADF5F-040A-46F2-85F0-6F9459F1AFF1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D4BA01-01B6-49C5-935D-2CC14EF342A5}" type="pres">
      <dgm:prSet presAssocID="{107DAC96-9379-4FC9-8D99-FD7B22EC551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672B312-8A2F-42A6-BD7A-10DAE6DC2E9A}" type="pres">
      <dgm:prSet presAssocID="{90C7039E-1A19-4A07-89CA-1703A6F7A7ED}" presName="thickLine" presStyleLbl="alignNode1" presStyleIdx="0" presStyleCnt="4"/>
      <dgm:spPr/>
    </dgm:pt>
    <dgm:pt modelId="{2F39CE7D-EB04-4B04-859C-37777E176A04}" type="pres">
      <dgm:prSet presAssocID="{90C7039E-1A19-4A07-89CA-1703A6F7A7ED}" presName="horz1" presStyleCnt="0"/>
      <dgm:spPr/>
    </dgm:pt>
    <dgm:pt modelId="{A5164E4D-52C9-4693-9BB3-731FD558CDB5}" type="pres">
      <dgm:prSet presAssocID="{90C7039E-1A19-4A07-89CA-1703A6F7A7ED}" presName="tx1" presStyleLbl="revTx" presStyleIdx="0" presStyleCnt="8" custScaleX="121306"/>
      <dgm:spPr/>
      <dgm:t>
        <a:bodyPr/>
        <a:lstStyle/>
        <a:p>
          <a:endParaRPr lang="en-US"/>
        </a:p>
      </dgm:t>
    </dgm:pt>
    <dgm:pt modelId="{6EBC72D3-A0BE-480D-9B95-D7F64FAAEF2B}" type="pres">
      <dgm:prSet presAssocID="{90C7039E-1A19-4A07-89CA-1703A6F7A7ED}" presName="vert1" presStyleCnt="0"/>
      <dgm:spPr/>
    </dgm:pt>
    <dgm:pt modelId="{A8B27A4B-2122-4829-9D67-B7DE50EAB6BF}" type="pres">
      <dgm:prSet presAssocID="{CAC8CA2F-C5D4-492A-80A9-07814665961A}" presName="vertSpace2a" presStyleCnt="0"/>
      <dgm:spPr/>
    </dgm:pt>
    <dgm:pt modelId="{EF3C3B9D-832C-4943-B3F8-4D7E6F482C4E}" type="pres">
      <dgm:prSet presAssocID="{CAC8CA2F-C5D4-492A-80A9-07814665961A}" presName="horz2" presStyleCnt="0"/>
      <dgm:spPr/>
    </dgm:pt>
    <dgm:pt modelId="{4A5940EF-9DA9-4799-9D29-72427154A12A}" type="pres">
      <dgm:prSet presAssocID="{CAC8CA2F-C5D4-492A-80A9-07814665961A}" presName="horzSpace2" presStyleCnt="0"/>
      <dgm:spPr/>
    </dgm:pt>
    <dgm:pt modelId="{61BBD1D9-C9D7-41CB-B9D0-28A16CBCAB48}" type="pres">
      <dgm:prSet presAssocID="{CAC8CA2F-C5D4-492A-80A9-07814665961A}" presName="tx2" presStyleLbl="revTx" presStyleIdx="1" presStyleCnt="8"/>
      <dgm:spPr/>
      <dgm:t>
        <a:bodyPr/>
        <a:lstStyle/>
        <a:p>
          <a:endParaRPr lang="en-US"/>
        </a:p>
      </dgm:t>
    </dgm:pt>
    <dgm:pt modelId="{78507362-2B58-4DAF-B20A-AF42B52BA9E2}" type="pres">
      <dgm:prSet presAssocID="{CAC8CA2F-C5D4-492A-80A9-07814665961A}" presName="vert2" presStyleCnt="0"/>
      <dgm:spPr/>
    </dgm:pt>
    <dgm:pt modelId="{151C5AA3-6813-4CAD-A994-5131D6BBE9AD}" type="pres">
      <dgm:prSet presAssocID="{CAC8CA2F-C5D4-492A-80A9-07814665961A}" presName="thinLine2b" presStyleLbl="callout" presStyleIdx="0" presStyleCnt="4"/>
      <dgm:spPr/>
    </dgm:pt>
    <dgm:pt modelId="{D1D066CB-D08E-4063-ACDD-594F1F42EFB9}" type="pres">
      <dgm:prSet presAssocID="{CAC8CA2F-C5D4-492A-80A9-07814665961A}" presName="vertSpace2b" presStyleCnt="0"/>
      <dgm:spPr/>
    </dgm:pt>
    <dgm:pt modelId="{2CBC7001-A7F3-439C-96BF-29AA2FFC3FD0}" type="pres">
      <dgm:prSet presAssocID="{31AB2575-17D4-4484-A195-B98F1871CAF6}" presName="thickLine" presStyleLbl="alignNode1" presStyleIdx="1" presStyleCnt="4"/>
      <dgm:spPr/>
    </dgm:pt>
    <dgm:pt modelId="{925C180E-1473-4D1E-95F6-AEDC171E879F}" type="pres">
      <dgm:prSet presAssocID="{31AB2575-17D4-4484-A195-B98F1871CAF6}" presName="horz1" presStyleCnt="0"/>
      <dgm:spPr/>
    </dgm:pt>
    <dgm:pt modelId="{2EE21AA4-E753-4588-9BC0-C124E9356183}" type="pres">
      <dgm:prSet presAssocID="{31AB2575-17D4-4484-A195-B98F1871CAF6}" presName="tx1" presStyleLbl="revTx" presStyleIdx="2" presStyleCnt="8" custScaleX="121306"/>
      <dgm:spPr/>
      <dgm:t>
        <a:bodyPr/>
        <a:lstStyle/>
        <a:p>
          <a:endParaRPr lang="en-US"/>
        </a:p>
      </dgm:t>
    </dgm:pt>
    <dgm:pt modelId="{073E8A70-1283-4758-AFE1-58ABB7EC9E07}" type="pres">
      <dgm:prSet presAssocID="{31AB2575-17D4-4484-A195-B98F1871CAF6}" presName="vert1" presStyleCnt="0"/>
      <dgm:spPr/>
    </dgm:pt>
    <dgm:pt modelId="{80035B78-66B3-48FB-8D82-CD93C9FE0FA1}" type="pres">
      <dgm:prSet presAssocID="{DD067FA4-E570-408F-AE72-AEA73E06A60C}" presName="vertSpace2a" presStyleCnt="0"/>
      <dgm:spPr/>
    </dgm:pt>
    <dgm:pt modelId="{FCEA6826-8433-4ECD-B343-E5B8C6CFC6A8}" type="pres">
      <dgm:prSet presAssocID="{DD067FA4-E570-408F-AE72-AEA73E06A60C}" presName="horz2" presStyleCnt="0"/>
      <dgm:spPr/>
    </dgm:pt>
    <dgm:pt modelId="{6CF2EA9B-9216-4F87-B1F5-CB4799CE2454}" type="pres">
      <dgm:prSet presAssocID="{DD067FA4-E570-408F-AE72-AEA73E06A60C}" presName="horzSpace2" presStyleCnt="0"/>
      <dgm:spPr/>
    </dgm:pt>
    <dgm:pt modelId="{A25D3FC2-CC95-4E66-9F45-8730BC74FE22}" type="pres">
      <dgm:prSet presAssocID="{DD067FA4-E570-408F-AE72-AEA73E06A60C}" presName="tx2" presStyleLbl="revTx" presStyleIdx="3" presStyleCnt="8"/>
      <dgm:spPr/>
      <dgm:t>
        <a:bodyPr/>
        <a:lstStyle/>
        <a:p>
          <a:endParaRPr lang="en-US"/>
        </a:p>
      </dgm:t>
    </dgm:pt>
    <dgm:pt modelId="{649854D2-843E-4033-87F1-EDC98CC694E3}" type="pres">
      <dgm:prSet presAssocID="{DD067FA4-E570-408F-AE72-AEA73E06A60C}" presName="vert2" presStyleCnt="0"/>
      <dgm:spPr/>
    </dgm:pt>
    <dgm:pt modelId="{7CA78E68-D3BD-4481-A6E9-F5B1FE2EC337}" type="pres">
      <dgm:prSet presAssocID="{DD067FA4-E570-408F-AE72-AEA73E06A60C}" presName="thinLine2b" presStyleLbl="callout" presStyleIdx="1" presStyleCnt="4"/>
      <dgm:spPr/>
    </dgm:pt>
    <dgm:pt modelId="{A1461EA6-765E-4003-A4C2-F4B97CA39016}" type="pres">
      <dgm:prSet presAssocID="{DD067FA4-E570-408F-AE72-AEA73E06A60C}" presName="vertSpace2b" presStyleCnt="0"/>
      <dgm:spPr/>
    </dgm:pt>
    <dgm:pt modelId="{5E29DEEA-F388-446E-B22C-6373E22BE969}" type="pres">
      <dgm:prSet presAssocID="{E0D40CAC-E6AE-4D76-B6D8-D5BFE621A6A5}" presName="thickLine" presStyleLbl="alignNode1" presStyleIdx="2" presStyleCnt="4"/>
      <dgm:spPr/>
    </dgm:pt>
    <dgm:pt modelId="{6D5BC7C4-250A-4757-ADAC-8E6ECE1D4B1D}" type="pres">
      <dgm:prSet presAssocID="{E0D40CAC-E6AE-4D76-B6D8-D5BFE621A6A5}" presName="horz1" presStyleCnt="0"/>
      <dgm:spPr/>
    </dgm:pt>
    <dgm:pt modelId="{9FB2DCDC-7274-477E-BFB8-85CD2E556C33}" type="pres">
      <dgm:prSet presAssocID="{E0D40CAC-E6AE-4D76-B6D8-D5BFE621A6A5}" presName="tx1" presStyleLbl="revTx" presStyleIdx="4" presStyleCnt="8" custScaleX="121306"/>
      <dgm:spPr/>
      <dgm:t>
        <a:bodyPr/>
        <a:lstStyle/>
        <a:p>
          <a:endParaRPr lang="en-US"/>
        </a:p>
      </dgm:t>
    </dgm:pt>
    <dgm:pt modelId="{9FFD080B-15D6-48EB-A478-4A105C1E40C8}" type="pres">
      <dgm:prSet presAssocID="{E0D40CAC-E6AE-4D76-B6D8-D5BFE621A6A5}" presName="vert1" presStyleCnt="0"/>
      <dgm:spPr/>
    </dgm:pt>
    <dgm:pt modelId="{A10EF7DF-FC1D-4A6B-9325-FFA0DEC6BA77}" type="pres">
      <dgm:prSet presAssocID="{810CD61C-5722-4AEE-B7A8-759ACEA85E91}" presName="vertSpace2a" presStyleCnt="0"/>
      <dgm:spPr/>
    </dgm:pt>
    <dgm:pt modelId="{CCF29454-178F-41D3-8DAF-761C0E993851}" type="pres">
      <dgm:prSet presAssocID="{810CD61C-5722-4AEE-B7A8-759ACEA85E91}" presName="horz2" presStyleCnt="0"/>
      <dgm:spPr/>
    </dgm:pt>
    <dgm:pt modelId="{21C84784-7A28-42DD-A190-72EF94C1FF04}" type="pres">
      <dgm:prSet presAssocID="{810CD61C-5722-4AEE-B7A8-759ACEA85E91}" presName="horzSpace2" presStyleCnt="0"/>
      <dgm:spPr/>
    </dgm:pt>
    <dgm:pt modelId="{EE9F9188-CC40-4834-A3BE-74371158E0C7}" type="pres">
      <dgm:prSet presAssocID="{810CD61C-5722-4AEE-B7A8-759ACEA85E91}" presName="tx2" presStyleLbl="revTx" presStyleIdx="5" presStyleCnt="8"/>
      <dgm:spPr/>
      <dgm:t>
        <a:bodyPr/>
        <a:lstStyle/>
        <a:p>
          <a:endParaRPr lang="en-US"/>
        </a:p>
      </dgm:t>
    </dgm:pt>
    <dgm:pt modelId="{52EFD627-C9F7-4FDB-B712-FBFCA8A9956F}" type="pres">
      <dgm:prSet presAssocID="{810CD61C-5722-4AEE-B7A8-759ACEA85E91}" presName="vert2" presStyleCnt="0"/>
      <dgm:spPr/>
    </dgm:pt>
    <dgm:pt modelId="{B0537281-4626-4971-B653-91772C9025B6}" type="pres">
      <dgm:prSet presAssocID="{810CD61C-5722-4AEE-B7A8-759ACEA85E91}" presName="thinLine2b" presStyleLbl="callout" presStyleIdx="2" presStyleCnt="4"/>
      <dgm:spPr/>
    </dgm:pt>
    <dgm:pt modelId="{B8C9F1CB-7D6C-46E3-843D-0BBF006512CE}" type="pres">
      <dgm:prSet presAssocID="{810CD61C-5722-4AEE-B7A8-759ACEA85E91}" presName="vertSpace2b" presStyleCnt="0"/>
      <dgm:spPr/>
    </dgm:pt>
    <dgm:pt modelId="{F8AB323A-62E1-4835-95AC-FAB9E52EE188}" type="pres">
      <dgm:prSet presAssocID="{7A2CDC2D-77C7-463E-9635-B16567B66E15}" presName="thickLine" presStyleLbl="alignNode1" presStyleIdx="3" presStyleCnt="4"/>
      <dgm:spPr/>
    </dgm:pt>
    <dgm:pt modelId="{8899CA0B-61C8-4A35-B7B6-932FA8FF9A97}" type="pres">
      <dgm:prSet presAssocID="{7A2CDC2D-77C7-463E-9635-B16567B66E15}" presName="horz1" presStyleCnt="0"/>
      <dgm:spPr/>
    </dgm:pt>
    <dgm:pt modelId="{ADC3D47B-7D2E-4AF0-A293-9DFB5F3B4F90}" type="pres">
      <dgm:prSet presAssocID="{7A2CDC2D-77C7-463E-9635-B16567B66E15}" presName="tx1" presStyleLbl="revTx" presStyleIdx="6" presStyleCnt="8" custScaleX="121306"/>
      <dgm:spPr/>
      <dgm:t>
        <a:bodyPr/>
        <a:lstStyle/>
        <a:p>
          <a:endParaRPr lang="en-US"/>
        </a:p>
      </dgm:t>
    </dgm:pt>
    <dgm:pt modelId="{9DD34CEB-28BC-445C-9FC4-11A28BD5B0A8}" type="pres">
      <dgm:prSet presAssocID="{7A2CDC2D-77C7-463E-9635-B16567B66E15}" presName="vert1" presStyleCnt="0"/>
      <dgm:spPr/>
    </dgm:pt>
    <dgm:pt modelId="{0BEC8012-66C6-49C0-AE43-A87B22975439}" type="pres">
      <dgm:prSet presAssocID="{7721414C-D44B-4ACB-8F51-C740BF3D21DE}" presName="vertSpace2a" presStyleCnt="0"/>
      <dgm:spPr/>
    </dgm:pt>
    <dgm:pt modelId="{E9F3E438-F40B-42F0-8682-8F744570DC6A}" type="pres">
      <dgm:prSet presAssocID="{7721414C-D44B-4ACB-8F51-C740BF3D21DE}" presName="horz2" presStyleCnt="0"/>
      <dgm:spPr/>
    </dgm:pt>
    <dgm:pt modelId="{308ED431-6D06-415E-AECF-562F73A50AED}" type="pres">
      <dgm:prSet presAssocID="{7721414C-D44B-4ACB-8F51-C740BF3D21DE}" presName="horzSpace2" presStyleCnt="0"/>
      <dgm:spPr/>
    </dgm:pt>
    <dgm:pt modelId="{7A7172AA-0237-49BC-85E3-061D0C7C38A2}" type="pres">
      <dgm:prSet presAssocID="{7721414C-D44B-4ACB-8F51-C740BF3D21DE}" presName="tx2" presStyleLbl="revTx" presStyleIdx="7" presStyleCnt="8"/>
      <dgm:spPr/>
      <dgm:t>
        <a:bodyPr/>
        <a:lstStyle/>
        <a:p>
          <a:endParaRPr lang="en-US"/>
        </a:p>
      </dgm:t>
    </dgm:pt>
    <dgm:pt modelId="{D3D7EB8D-C22F-4436-86E9-330E697B0786}" type="pres">
      <dgm:prSet presAssocID="{7721414C-D44B-4ACB-8F51-C740BF3D21DE}" presName="vert2" presStyleCnt="0"/>
      <dgm:spPr/>
    </dgm:pt>
    <dgm:pt modelId="{2BA77281-6C10-4B12-BF61-02C9E881358D}" type="pres">
      <dgm:prSet presAssocID="{7721414C-D44B-4ACB-8F51-C740BF3D21DE}" presName="thinLine2b" presStyleLbl="callout" presStyleIdx="3" presStyleCnt="4"/>
      <dgm:spPr/>
    </dgm:pt>
    <dgm:pt modelId="{9B47A59A-5CBE-4284-AC0F-A82FB023DAC1}" type="pres">
      <dgm:prSet presAssocID="{7721414C-D44B-4ACB-8F51-C740BF3D21DE}" presName="vertSpace2b" presStyleCnt="0"/>
      <dgm:spPr/>
    </dgm:pt>
  </dgm:ptLst>
  <dgm:cxnLst>
    <dgm:cxn modelId="{218C5691-7D68-4B13-8134-89BB8E8D7688}" srcId="{107DAC96-9379-4FC9-8D99-FD7B22EC551A}" destId="{31AB2575-17D4-4484-A195-B98F1871CAF6}" srcOrd="1" destOrd="0" parTransId="{8180586E-EAB3-44DA-B1CC-F721E903BC67}" sibTransId="{686CB44E-E647-4A7E-A8E6-25BB46BDDCAE}"/>
    <dgm:cxn modelId="{D1291FC9-79AB-49E1-A8F5-C0A09172412B}" type="presOf" srcId="{810CD61C-5722-4AEE-B7A8-759ACEA85E91}" destId="{EE9F9188-CC40-4834-A3BE-74371158E0C7}" srcOrd="0" destOrd="0" presId="urn:microsoft.com/office/officeart/2008/layout/LinedList"/>
    <dgm:cxn modelId="{470CDD85-CFF4-4F00-9704-065E499E6AEB}" type="presOf" srcId="{31AB2575-17D4-4484-A195-B98F1871CAF6}" destId="{2EE21AA4-E753-4588-9BC0-C124E9356183}" srcOrd="0" destOrd="0" presId="urn:microsoft.com/office/officeart/2008/layout/LinedList"/>
    <dgm:cxn modelId="{28386FD4-AD86-4E95-BEA1-6C0E2BEF77D1}" srcId="{E0D40CAC-E6AE-4D76-B6D8-D5BFE621A6A5}" destId="{810CD61C-5722-4AEE-B7A8-759ACEA85E91}" srcOrd="0" destOrd="0" parTransId="{E76511E1-3797-414B-B906-C2E7ECF94BD0}" sibTransId="{37C171DD-4693-46A9-980C-5C9D1B9B4B2C}"/>
    <dgm:cxn modelId="{5C3E6FAB-683D-4A00-86E9-6562CB5AEF84}" srcId="{31AB2575-17D4-4484-A195-B98F1871CAF6}" destId="{DD067FA4-E570-408F-AE72-AEA73E06A60C}" srcOrd="0" destOrd="0" parTransId="{42F816B5-FC01-4956-AFD1-197E931B13B6}" sibTransId="{C0F20C9A-07D2-4D91-8F6A-E1A6A36EF8C5}"/>
    <dgm:cxn modelId="{6F733F34-9D90-40D1-A5D7-2A370C08FF32}" srcId="{90C7039E-1A19-4A07-89CA-1703A6F7A7ED}" destId="{CAC8CA2F-C5D4-492A-80A9-07814665961A}" srcOrd="0" destOrd="0" parTransId="{C87B7695-3D9E-4761-B947-EF7830EC70B6}" sibTransId="{6C203F6D-E820-4C09-9295-E7BBC4D1F4D9}"/>
    <dgm:cxn modelId="{ECF66B71-BD21-49C1-BEDB-AE2838DBFB60}" type="presOf" srcId="{CAC8CA2F-C5D4-492A-80A9-07814665961A}" destId="{61BBD1D9-C9D7-41CB-B9D0-28A16CBCAB48}" srcOrd="0" destOrd="0" presId="urn:microsoft.com/office/officeart/2008/layout/LinedList"/>
    <dgm:cxn modelId="{BE9FF1C5-B5F5-43BA-9580-0410403A7AD9}" type="presOf" srcId="{90C7039E-1A19-4A07-89CA-1703A6F7A7ED}" destId="{A5164E4D-52C9-4693-9BB3-731FD558CDB5}" srcOrd="0" destOrd="0" presId="urn:microsoft.com/office/officeart/2008/layout/LinedList"/>
    <dgm:cxn modelId="{D4E127F3-12C5-4351-BF06-551A9B5EDB50}" type="presOf" srcId="{DD067FA4-E570-408F-AE72-AEA73E06A60C}" destId="{A25D3FC2-CC95-4E66-9F45-8730BC74FE22}" srcOrd="0" destOrd="0" presId="urn:microsoft.com/office/officeart/2008/layout/LinedList"/>
    <dgm:cxn modelId="{CCA8C3CD-86F9-4573-970E-5B0FE713888B}" srcId="{7A2CDC2D-77C7-463E-9635-B16567B66E15}" destId="{7721414C-D44B-4ACB-8F51-C740BF3D21DE}" srcOrd="0" destOrd="0" parTransId="{B858363B-60D6-483B-94A7-2C15D71A1500}" sibTransId="{C23EF881-03B8-44E8-811E-BDF95511A309}"/>
    <dgm:cxn modelId="{EE9BE126-AB6B-4990-B6A4-67DDFBAD47AF}" type="presOf" srcId="{E0D40CAC-E6AE-4D76-B6D8-D5BFE621A6A5}" destId="{9FB2DCDC-7274-477E-BFB8-85CD2E556C33}" srcOrd="0" destOrd="0" presId="urn:microsoft.com/office/officeart/2008/layout/LinedList"/>
    <dgm:cxn modelId="{95EAF22B-3C9B-44BD-82CE-8605268D5E4C}" srcId="{107DAC96-9379-4FC9-8D99-FD7B22EC551A}" destId="{E0D40CAC-E6AE-4D76-B6D8-D5BFE621A6A5}" srcOrd="2" destOrd="0" parTransId="{ED310B58-4F50-4990-ABD7-CAFD033EF73F}" sibTransId="{7E04C989-DF7C-4B7C-8509-1998BEF6CE14}"/>
    <dgm:cxn modelId="{A84F413F-CE88-4905-BABD-B2C179B01B43}" type="presOf" srcId="{7A2CDC2D-77C7-463E-9635-B16567B66E15}" destId="{ADC3D47B-7D2E-4AF0-A293-9DFB5F3B4F90}" srcOrd="0" destOrd="0" presId="urn:microsoft.com/office/officeart/2008/layout/LinedList"/>
    <dgm:cxn modelId="{54BADF5F-040A-46F2-85F0-6F9459F1AFF1}" srcId="{107DAC96-9379-4FC9-8D99-FD7B22EC551A}" destId="{7A2CDC2D-77C7-463E-9635-B16567B66E15}" srcOrd="3" destOrd="0" parTransId="{9EA893E0-EAF1-4207-B0EE-DF199BB53C9D}" sibTransId="{17FA660C-04AA-449F-903C-B668DE723767}"/>
    <dgm:cxn modelId="{8DD2B4C7-651C-4A2A-AF7D-5B5E9A976CD8}" srcId="{107DAC96-9379-4FC9-8D99-FD7B22EC551A}" destId="{90C7039E-1A19-4A07-89CA-1703A6F7A7ED}" srcOrd="0" destOrd="0" parTransId="{FB5F58F9-6C95-424B-A05E-887E7B7C3702}" sibTransId="{EE4E6103-79AB-452B-A190-915787FAD0C1}"/>
    <dgm:cxn modelId="{865D7385-459A-4099-8843-E124F3CB0189}" type="presOf" srcId="{7721414C-D44B-4ACB-8F51-C740BF3D21DE}" destId="{7A7172AA-0237-49BC-85E3-061D0C7C38A2}" srcOrd="0" destOrd="0" presId="urn:microsoft.com/office/officeart/2008/layout/LinedList"/>
    <dgm:cxn modelId="{890EC317-F43A-4AD7-B6B3-E0648173ECEA}" type="presOf" srcId="{107DAC96-9379-4FC9-8D99-FD7B22EC551A}" destId="{41D4BA01-01B6-49C5-935D-2CC14EF342A5}" srcOrd="0" destOrd="0" presId="urn:microsoft.com/office/officeart/2008/layout/LinedList"/>
    <dgm:cxn modelId="{ABF82B2B-3DE7-440B-AA97-DA413750B037}" type="presParOf" srcId="{41D4BA01-01B6-49C5-935D-2CC14EF342A5}" destId="{F672B312-8A2F-42A6-BD7A-10DAE6DC2E9A}" srcOrd="0" destOrd="0" presId="urn:microsoft.com/office/officeart/2008/layout/LinedList"/>
    <dgm:cxn modelId="{8A60DCD0-12AB-40C0-B3A2-8C39C10370D1}" type="presParOf" srcId="{41D4BA01-01B6-49C5-935D-2CC14EF342A5}" destId="{2F39CE7D-EB04-4B04-859C-37777E176A04}" srcOrd="1" destOrd="0" presId="urn:microsoft.com/office/officeart/2008/layout/LinedList"/>
    <dgm:cxn modelId="{36FAF699-59B5-41D9-8768-477C9013E2BF}" type="presParOf" srcId="{2F39CE7D-EB04-4B04-859C-37777E176A04}" destId="{A5164E4D-52C9-4693-9BB3-731FD558CDB5}" srcOrd="0" destOrd="0" presId="urn:microsoft.com/office/officeart/2008/layout/LinedList"/>
    <dgm:cxn modelId="{A33F2CF7-6B53-4AEB-AD5A-7BFDF6D49D49}" type="presParOf" srcId="{2F39CE7D-EB04-4B04-859C-37777E176A04}" destId="{6EBC72D3-A0BE-480D-9B95-D7F64FAAEF2B}" srcOrd="1" destOrd="0" presId="urn:microsoft.com/office/officeart/2008/layout/LinedList"/>
    <dgm:cxn modelId="{1E528DB4-9AA3-43BC-A862-BB30AD17171D}" type="presParOf" srcId="{6EBC72D3-A0BE-480D-9B95-D7F64FAAEF2B}" destId="{A8B27A4B-2122-4829-9D67-B7DE50EAB6BF}" srcOrd="0" destOrd="0" presId="urn:microsoft.com/office/officeart/2008/layout/LinedList"/>
    <dgm:cxn modelId="{26DFB457-0331-4A0D-8360-AEF2756EC2C4}" type="presParOf" srcId="{6EBC72D3-A0BE-480D-9B95-D7F64FAAEF2B}" destId="{EF3C3B9D-832C-4943-B3F8-4D7E6F482C4E}" srcOrd="1" destOrd="0" presId="urn:microsoft.com/office/officeart/2008/layout/LinedList"/>
    <dgm:cxn modelId="{CE91B32E-5C76-44B4-B341-2FFDF7B1144E}" type="presParOf" srcId="{EF3C3B9D-832C-4943-B3F8-4D7E6F482C4E}" destId="{4A5940EF-9DA9-4799-9D29-72427154A12A}" srcOrd="0" destOrd="0" presId="urn:microsoft.com/office/officeart/2008/layout/LinedList"/>
    <dgm:cxn modelId="{AA06F9F2-E020-48E4-AAC8-6CE287B90B32}" type="presParOf" srcId="{EF3C3B9D-832C-4943-B3F8-4D7E6F482C4E}" destId="{61BBD1D9-C9D7-41CB-B9D0-28A16CBCAB48}" srcOrd="1" destOrd="0" presId="urn:microsoft.com/office/officeart/2008/layout/LinedList"/>
    <dgm:cxn modelId="{E7FC808B-EB8B-40C9-8DCD-556B1D9B3265}" type="presParOf" srcId="{EF3C3B9D-832C-4943-B3F8-4D7E6F482C4E}" destId="{78507362-2B58-4DAF-B20A-AF42B52BA9E2}" srcOrd="2" destOrd="0" presId="urn:microsoft.com/office/officeart/2008/layout/LinedList"/>
    <dgm:cxn modelId="{4696E1DE-5822-46AB-AA9D-0B177FBADC1C}" type="presParOf" srcId="{6EBC72D3-A0BE-480D-9B95-D7F64FAAEF2B}" destId="{151C5AA3-6813-4CAD-A994-5131D6BBE9AD}" srcOrd="2" destOrd="0" presId="urn:microsoft.com/office/officeart/2008/layout/LinedList"/>
    <dgm:cxn modelId="{AC109A30-7D55-4F92-B64E-2287F8904AF7}" type="presParOf" srcId="{6EBC72D3-A0BE-480D-9B95-D7F64FAAEF2B}" destId="{D1D066CB-D08E-4063-ACDD-594F1F42EFB9}" srcOrd="3" destOrd="0" presId="urn:microsoft.com/office/officeart/2008/layout/LinedList"/>
    <dgm:cxn modelId="{AE0C5AE4-BF36-4789-B7A1-DDE04585B059}" type="presParOf" srcId="{41D4BA01-01B6-49C5-935D-2CC14EF342A5}" destId="{2CBC7001-A7F3-439C-96BF-29AA2FFC3FD0}" srcOrd="2" destOrd="0" presId="urn:microsoft.com/office/officeart/2008/layout/LinedList"/>
    <dgm:cxn modelId="{BCF918A5-8360-4CA9-AA7C-9A8B285B21CD}" type="presParOf" srcId="{41D4BA01-01B6-49C5-935D-2CC14EF342A5}" destId="{925C180E-1473-4D1E-95F6-AEDC171E879F}" srcOrd="3" destOrd="0" presId="urn:microsoft.com/office/officeart/2008/layout/LinedList"/>
    <dgm:cxn modelId="{7A337F85-CA15-4162-95FB-C4941F2B1B9C}" type="presParOf" srcId="{925C180E-1473-4D1E-95F6-AEDC171E879F}" destId="{2EE21AA4-E753-4588-9BC0-C124E9356183}" srcOrd="0" destOrd="0" presId="urn:microsoft.com/office/officeart/2008/layout/LinedList"/>
    <dgm:cxn modelId="{8E005194-1CF7-429A-B7AD-CB11EDA4455A}" type="presParOf" srcId="{925C180E-1473-4D1E-95F6-AEDC171E879F}" destId="{073E8A70-1283-4758-AFE1-58ABB7EC9E07}" srcOrd="1" destOrd="0" presId="urn:microsoft.com/office/officeart/2008/layout/LinedList"/>
    <dgm:cxn modelId="{62F44C4D-A6F8-47C5-B498-4B4C8CF870F8}" type="presParOf" srcId="{073E8A70-1283-4758-AFE1-58ABB7EC9E07}" destId="{80035B78-66B3-48FB-8D82-CD93C9FE0FA1}" srcOrd="0" destOrd="0" presId="urn:microsoft.com/office/officeart/2008/layout/LinedList"/>
    <dgm:cxn modelId="{A19763F2-C04A-4CDF-8BE6-794C25C77CE5}" type="presParOf" srcId="{073E8A70-1283-4758-AFE1-58ABB7EC9E07}" destId="{FCEA6826-8433-4ECD-B343-E5B8C6CFC6A8}" srcOrd="1" destOrd="0" presId="urn:microsoft.com/office/officeart/2008/layout/LinedList"/>
    <dgm:cxn modelId="{C163DC1A-60E5-4A0D-A56E-C0512847E8A5}" type="presParOf" srcId="{FCEA6826-8433-4ECD-B343-E5B8C6CFC6A8}" destId="{6CF2EA9B-9216-4F87-B1F5-CB4799CE2454}" srcOrd="0" destOrd="0" presId="urn:microsoft.com/office/officeart/2008/layout/LinedList"/>
    <dgm:cxn modelId="{0155B5F0-3D07-48BD-BF35-8F9B82436C71}" type="presParOf" srcId="{FCEA6826-8433-4ECD-B343-E5B8C6CFC6A8}" destId="{A25D3FC2-CC95-4E66-9F45-8730BC74FE22}" srcOrd="1" destOrd="0" presId="urn:microsoft.com/office/officeart/2008/layout/LinedList"/>
    <dgm:cxn modelId="{396E3992-90B5-4D4E-89BB-AE8AEDFC6248}" type="presParOf" srcId="{FCEA6826-8433-4ECD-B343-E5B8C6CFC6A8}" destId="{649854D2-843E-4033-87F1-EDC98CC694E3}" srcOrd="2" destOrd="0" presId="urn:microsoft.com/office/officeart/2008/layout/LinedList"/>
    <dgm:cxn modelId="{84AADBF0-79F6-488A-8EF3-F4138302D52E}" type="presParOf" srcId="{073E8A70-1283-4758-AFE1-58ABB7EC9E07}" destId="{7CA78E68-D3BD-4481-A6E9-F5B1FE2EC337}" srcOrd="2" destOrd="0" presId="urn:microsoft.com/office/officeart/2008/layout/LinedList"/>
    <dgm:cxn modelId="{81BC05F9-2FAE-45E9-964B-5DC92BE1ECBB}" type="presParOf" srcId="{073E8A70-1283-4758-AFE1-58ABB7EC9E07}" destId="{A1461EA6-765E-4003-A4C2-F4B97CA39016}" srcOrd="3" destOrd="0" presId="urn:microsoft.com/office/officeart/2008/layout/LinedList"/>
    <dgm:cxn modelId="{B84392BD-579D-4DBC-BF9E-FF69C56797EE}" type="presParOf" srcId="{41D4BA01-01B6-49C5-935D-2CC14EF342A5}" destId="{5E29DEEA-F388-446E-B22C-6373E22BE969}" srcOrd="4" destOrd="0" presId="urn:microsoft.com/office/officeart/2008/layout/LinedList"/>
    <dgm:cxn modelId="{4D5F4CD9-9B26-4E3D-903B-E452C5BCAF3F}" type="presParOf" srcId="{41D4BA01-01B6-49C5-935D-2CC14EF342A5}" destId="{6D5BC7C4-250A-4757-ADAC-8E6ECE1D4B1D}" srcOrd="5" destOrd="0" presId="urn:microsoft.com/office/officeart/2008/layout/LinedList"/>
    <dgm:cxn modelId="{7C0045B1-0028-4A7C-BE43-D12E0B195B27}" type="presParOf" srcId="{6D5BC7C4-250A-4757-ADAC-8E6ECE1D4B1D}" destId="{9FB2DCDC-7274-477E-BFB8-85CD2E556C33}" srcOrd="0" destOrd="0" presId="urn:microsoft.com/office/officeart/2008/layout/LinedList"/>
    <dgm:cxn modelId="{D53EC8B0-8230-4E0A-B01E-BCDE4629D50A}" type="presParOf" srcId="{6D5BC7C4-250A-4757-ADAC-8E6ECE1D4B1D}" destId="{9FFD080B-15D6-48EB-A478-4A105C1E40C8}" srcOrd="1" destOrd="0" presId="urn:microsoft.com/office/officeart/2008/layout/LinedList"/>
    <dgm:cxn modelId="{E70A2AF3-A544-42A9-8B14-5407597A8D85}" type="presParOf" srcId="{9FFD080B-15D6-48EB-A478-4A105C1E40C8}" destId="{A10EF7DF-FC1D-4A6B-9325-FFA0DEC6BA77}" srcOrd="0" destOrd="0" presId="urn:microsoft.com/office/officeart/2008/layout/LinedList"/>
    <dgm:cxn modelId="{6FDFC66D-28E6-4C0A-9524-EC7967276B60}" type="presParOf" srcId="{9FFD080B-15D6-48EB-A478-4A105C1E40C8}" destId="{CCF29454-178F-41D3-8DAF-761C0E993851}" srcOrd="1" destOrd="0" presId="urn:microsoft.com/office/officeart/2008/layout/LinedList"/>
    <dgm:cxn modelId="{B3DD3466-E800-4C4D-8988-2EF7E597AE17}" type="presParOf" srcId="{CCF29454-178F-41D3-8DAF-761C0E993851}" destId="{21C84784-7A28-42DD-A190-72EF94C1FF04}" srcOrd="0" destOrd="0" presId="urn:microsoft.com/office/officeart/2008/layout/LinedList"/>
    <dgm:cxn modelId="{3EA9BA77-55DD-4608-97CF-FE53FA8975A7}" type="presParOf" srcId="{CCF29454-178F-41D3-8DAF-761C0E993851}" destId="{EE9F9188-CC40-4834-A3BE-74371158E0C7}" srcOrd="1" destOrd="0" presId="urn:microsoft.com/office/officeart/2008/layout/LinedList"/>
    <dgm:cxn modelId="{680FFE85-A4ED-469B-A89B-7C2F645932D5}" type="presParOf" srcId="{CCF29454-178F-41D3-8DAF-761C0E993851}" destId="{52EFD627-C9F7-4FDB-B712-FBFCA8A9956F}" srcOrd="2" destOrd="0" presId="urn:microsoft.com/office/officeart/2008/layout/LinedList"/>
    <dgm:cxn modelId="{38DBF859-7D8A-41F0-8A94-CF28170CA794}" type="presParOf" srcId="{9FFD080B-15D6-48EB-A478-4A105C1E40C8}" destId="{B0537281-4626-4971-B653-91772C9025B6}" srcOrd="2" destOrd="0" presId="urn:microsoft.com/office/officeart/2008/layout/LinedList"/>
    <dgm:cxn modelId="{05C9A849-65DF-4507-BF62-E85AABCCAF58}" type="presParOf" srcId="{9FFD080B-15D6-48EB-A478-4A105C1E40C8}" destId="{B8C9F1CB-7D6C-46E3-843D-0BBF006512CE}" srcOrd="3" destOrd="0" presId="urn:microsoft.com/office/officeart/2008/layout/LinedList"/>
    <dgm:cxn modelId="{EF446E37-DD88-4D03-B2DC-A917B548CE7B}" type="presParOf" srcId="{41D4BA01-01B6-49C5-935D-2CC14EF342A5}" destId="{F8AB323A-62E1-4835-95AC-FAB9E52EE188}" srcOrd="6" destOrd="0" presId="urn:microsoft.com/office/officeart/2008/layout/LinedList"/>
    <dgm:cxn modelId="{56627CB7-A1C8-4CD2-BCA2-CF2E95B0B922}" type="presParOf" srcId="{41D4BA01-01B6-49C5-935D-2CC14EF342A5}" destId="{8899CA0B-61C8-4A35-B7B6-932FA8FF9A97}" srcOrd="7" destOrd="0" presId="urn:microsoft.com/office/officeart/2008/layout/LinedList"/>
    <dgm:cxn modelId="{1CC7EF3C-306B-4B03-9BD6-32AD36EACB45}" type="presParOf" srcId="{8899CA0B-61C8-4A35-B7B6-932FA8FF9A97}" destId="{ADC3D47B-7D2E-4AF0-A293-9DFB5F3B4F90}" srcOrd="0" destOrd="0" presId="urn:microsoft.com/office/officeart/2008/layout/LinedList"/>
    <dgm:cxn modelId="{3CE1F055-758E-480F-8842-4E852A77BA9B}" type="presParOf" srcId="{8899CA0B-61C8-4A35-B7B6-932FA8FF9A97}" destId="{9DD34CEB-28BC-445C-9FC4-11A28BD5B0A8}" srcOrd="1" destOrd="0" presId="urn:microsoft.com/office/officeart/2008/layout/LinedList"/>
    <dgm:cxn modelId="{6E864B05-12B5-4992-B0DD-73B524E28DCA}" type="presParOf" srcId="{9DD34CEB-28BC-445C-9FC4-11A28BD5B0A8}" destId="{0BEC8012-66C6-49C0-AE43-A87B22975439}" srcOrd="0" destOrd="0" presId="urn:microsoft.com/office/officeart/2008/layout/LinedList"/>
    <dgm:cxn modelId="{33A9D8D8-AE57-449C-BC6E-4AA92B9E3C0E}" type="presParOf" srcId="{9DD34CEB-28BC-445C-9FC4-11A28BD5B0A8}" destId="{E9F3E438-F40B-42F0-8682-8F744570DC6A}" srcOrd="1" destOrd="0" presId="urn:microsoft.com/office/officeart/2008/layout/LinedList"/>
    <dgm:cxn modelId="{F9E5807B-2096-4193-B765-768383DFABCA}" type="presParOf" srcId="{E9F3E438-F40B-42F0-8682-8F744570DC6A}" destId="{308ED431-6D06-415E-AECF-562F73A50AED}" srcOrd="0" destOrd="0" presId="urn:microsoft.com/office/officeart/2008/layout/LinedList"/>
    <dgm:cxn modelId="{28B976F0-52D5-4F09-B78A-03D63E68A35F}" type="presParOf" srcId="{E9F3E438-F40B-42F0-8682-8F744570DC6A}" destId="{7A7172AA-0237-49BC-85E3-061D0C7C38A2}" srcOrd="1" destOrd="0" presId="urn:microsoft.com/office/officeart/2008/layout/LinedList"/>
    <dgm:cxn modelId="{6C289A21-1E6B-405E-B236-9ACFAE6EDDCA}" type="presParOf" srcId="{E9F3E438-F40B-42F0-8682-8F744570DC6A}" destId="{D3D7EB8D-C22F-4436-86E9-330E697B0786}" srcOrd="2" destOrd="0" presId="urn:microsoft.com/office/officeart/2008/layout/LinedList"/>
    <dgm:cxn modelId="{4BDC0A59-9FBB-444C-B84B-CFBD83E31A39}" type="presParOf" srcId="{9DD34CEB-28BC-445C-9FC4-11A28BD5B0A8}" destId="{2BA77281-6C10-4B12-BF61-02C9E881358D}" srcOrd="2" destOrd="0" presId="urn:microsoft.com/office/officeart/2008/layout/LinedList"/>
    <dgm:cxn modelId="{33D21926-851F-4997-94C2-6112EE84CE09}" type="presParOf" srcId="{9DD34CEB-28BC-445C-9FC4-11A28BD5B0A8}" destId="{9B47A59A-5CBE-4284-AC0F-A82FB023DAC1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85FA6B-590A-4298-B312-1D29305B91AD}">
      <dsp:nvSpPr>
        <dsp:cNvPr id="0" name=""/>
        <dsp:cNvSpPr/>
      </dsp:nvSpPr>
      <dsp:spPr>
        <a:xfrm>
          <a:off x="0" y="21023"/>
          <a:ext cx="8548414" cy="1579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latin typeface="Arial" panose="020B0604020202020204" pitchFamily="34" charset="0"/>
              <a:cs typeface="Arial" panose="020B0604020202020204" pitchFamily="34" charset="0"/>
            </a:rPr>
            <a:t>Policy 10.1.G: Reporting Additional Data for Candidates with an LAS of 50 or Higher effective February 1, 2012</a:t>
          </a:r>
          <a:endParaRPr lang="en-US" sz="3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7105" y="98128"/>
        <a:ext cx="8394204" cy="1425290"/>
      </dsp:txXfrm>
    </dsp:sp>
    <dsp:sp modelId="{5006CD43-5271-43E4-A100-286A777FD840}">
      <dsp:nvSpPr>
        <dsp:cNvPr id="0" name=""/>
        <dsp:cNvSpPr/>
      </dsp:nvSpPr>
      <dsp:spPr>
        <a:xfrm>
          <a:off x="0" y="1686923"/>
          <a:ext cx="8548414" cy="1579500"/>
        </a:xfrm>
        <a:prstGeom prst="roundRect">
          <a:avLst/>
        </a:prstGeom>
        <a:solidFill>
          <a:schemeClr val="accent2">
            <a:hueOff val="-3250094"/>
            <a:satOff val="40145"/>
            <a:lumOff val="-157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>
              <a:latin typeface="Arial" panose="020B0604020202020204" pitchFamily="34" charset="0"/>
              <a:cs typeface="Arial" panose="020B0604020202020204" pitchFamily="34" charset="0"/>
            </a:rPr>
            <a:t>Every 14 days, for candidates with LAS of 50 or higher, transplant programs must report:</a:t>
          </a:r>
          <a:endParaRPr lang="en-US" sz="3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7105" y="1764028"/>
        <a:ext cx="8394204" cy="1425290"/>
      </dsp:txXfrm>
    </dsp:sp>
    <dsp:sp modelId="{EA8D4F58-7C27-4576-924E-09216FF76CA3}">
      <dsp:nvSpPr>
        <dsp:cNvPr id="0" name=""/>
        <dsp:cNvSpPr/>
      </dsp:nvSpPr>
      <dsp:spPr>
        <a:xfrm>
          <a:off x="0" y="3266423"/>
          <a:ext cx="8548414" cy="111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1412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smtClean="0">
              <a:latin typeface="Arial" panose="020B0604020202020204" pitchFamily="34" charset="0"/>
              <a:cs typeface="Arial" panose="020B0604020202020204" pitchFamily="34" charset="0"/>
            </a:rPr>
            <a:t>Assisted Ventilation</a:t>
          </a:r>
          <a:endParaRPr lang="en-US" sz="23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smtClean="0">
              <a:latin typeface="Arial" panose="020B0604020202020204" pitchFamily="34" charset="0"/>
              <a:cs typeface="Arial" panose="020B0604020202020204" pitchFamily="34" charset="0"/>
            </a:rPr>
            <a:t>Supplemental Oxygen </a:t>
          </a:r>
          <a:endParaRPr lang="en-US" sz="23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smtClean="0">
              <a:latin typeface="Arial" panose="020B0604020202020204" pitchFamily="34" charset="0"/>
              <a:cs typeface="Arial" panose="020B0604020202020204" pitchFamily="34" charset="0"/>
            </a:rPr>
            <a:t>PCO</a:t>
          </a:r>
          <a:r>
            <a:rPr lang="en-US" sz="2300" kern="1200" baseline="-25000" smtClean="0">
              <a:latin typeface="Arial" panose="020B0604020202020204" pitchFamily="34" charset="0"/>
              <a:cs typeface="Arial" panose="020B0604020202020204" pitchFamily="34" charset="0"/>
            </a:rPr>
            <a:t>2 </a:t>
          </a:r>
          <a:r>
            <a:rPr lang="en-US" sz="2300" kern="1200" smtClean="0">
              <a:latin typeface="Arial" panose="020B0604020202020204" pitchFamily="34" charset="0"/>
              <a:cs typeface="Arial" panose="020B0604020202020204" pitchFamily="34" charset="0"/>
            </a:rPr>
            <a:t>*</a:t>
          </a:r>
          <a:endParaRPr lang="en-US" sz="2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266423"/>
        <a:ext cx="8548414" cy="1117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3388D7-C3F0-4C50-A643-5D1478285B45}">
      <dsp:nvSpPr>
        <dsp:cNvPr id="0" name=""/>
        <dsp:cNvSpPr/>
      </dsp:nvSpPr>
      <dsp:spPr>
        <a:xfrm rot="16200000">
          <a:off x="2071583" y="-2071583"/>
          <a:ext cx="4405247" cy="854841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0" tIns="0" rIns="412750" bIns="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latin typeface="Arial" panose="020B0604020202020204" pitchFamily="34" charset="0"/>
              <a:cs typeface="Arial" panose="020B0604020202020204" pitchFamily="34" charset="0"/>
            </a:rPr>
            <a:t>Policy 10.1.G cannot be monitored as written</a:t>
          </a:r>
          <a:endParaRPr lang="en-US" sz="6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0" y="881049"/>
        <a:ext cx="8548414" cy="26431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537DA2-333D-4647-BCDB-6F0C82692DA9}">
      <dsp:nvSpPr>
        <dsp:cNvPr id="0" name=""/>
        <dsp:cNvSpPr/>
      </dsp:nvSpPr>
      <dsp:spPr>
        <a:xfrm>
          <a:off x="0" y="18574"/>
          <a:ext cx="7204497" cy="23861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0" tIns="203200" rIns="355600" bIns="20320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>
              <a:latin typeface="Arial" panose="020B0604020202020204" pitchFamily="34" charset="0"/>
              <a:cs typeface="Arial" panose="020B0604020202020204" pitchFamily="34" charset="0"/>
            </a:rPr>
            <a:t>#6: Promote the Efficient Management of the OPTN</a:t>
          </a:r>
          <a:endParaRPr lang="en-US" sz="5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8574"/>
        <a:ext cx="7204497" cy="2386180"/>
      </dsp:txXfrm>
    </dsp:sp>
    <dsp:sp modelId="{0EA0F886-0035-4BC7-BFB6-AB8BBCDBA391}">
      <dsp:nvSpPr>
        <dsp:cNvPr id="0" name=""/>
        <dsp:cNvSpPr/>
      </dsp:nvSpPr>
      <dsp:spPr>
        <a:xfrm>
          <a:off x="0" y="2404755"/>
          <a:ext cx="7204497" cy="21960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0" tIns="266700" rIns="355600" bIns="400050" numCol="1" spcCol="1270" anchor="t" anchorCtr="0">
          <a:noAutofit/>
        </a:bodyPr>
        <a:lstStyle/>
        <a:p>
          <a:pPr marL="285750" lvl="1" indent="-285750" algn="l" defTabSz="2222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000" kern="1200" dirty="0" smtClean="0">
              <a:latin typeface="Arial" panose="020B0604020202020204" pitchFamily="34" charset="0"/>
              <a:cs typeface="Arial" panose="020B0604020202020204" pitchFamily="34" charset="0"/>
            </a:rPr>
            <a:t>Clearly communicate with members</a:t>
          </a:r>
          <a:endParaRPr lang="en-US" sz="5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404755"/>
        <a:ext cx="7204497" cy="2196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09839C-4B11-47A3-A872-36EE51BA9E49}">
      <dsp:nvSpPr>
        <dsp:cNvPr id="0" name=""/>
        <dsp:cNvSpPr/>
      </dsp:nvSpPr>
      <dsp:spPr>
        <a:xfrm>
          <a:off x="0" y="0"/>
          <a:ext cx="8548414" cy="440524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300" kern="1200" dirty="0" smtClean="0">
              <a:latin typeface="Arial" panose="020B0604020202020204" pitchFamily="34" charset="0"/>
              <a:cs typeface="Arial" panose="020B0604020202020204" pitchFamily="34" charset="0"/>
            </a:rPr>
            <a:t>Work with DEQ to:</a:t>
          </a:r>
          <a:endParaRPr lang="en-US" sz="6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8548414" cy="1321574"/>
      </dsp:txXfrm>
    </dsp:sp>
    <dsp:sp modelId="{4A4B6695-347A-46D8-A7D7-7F0FDF458FB9}">
      <dsp:nvSpPr>
        <dsp:cNvPr id="0" name=""/>
        <dsp:cNvSpPr/>
      </dsp:nvSpPr>
      <dsp:spPr>
        <a:xfrm>
          <a:off x="854841" y="1322864"/>
          <a:ext cx="6838731" cy="13282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140" tIns="78105" rIns="104140" bIns="7810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latin typeface="Arial" panose="020B0604020202020204" pitchFamily="34" charset="0"/>
              <a:cs typeface="Arial" panose="020B0604020202020204" pitchFamily="34" charset="0"/>
            </a:rPr>
            <a:t>Clarify LAS variables that must be reported</a:t>
          </a:r>
          <a:endParaRPr lang="en-US" sz="4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93744" y="1361767"/>
        <a:ext cx="6760925" cy="1250436"/>
      </dsp:txXfrm>
    </dsp:sp>
    <dsp:sp modelId="{CA53D824-98A3-428A-AE95-680CD82DD013}">
      <dsp:nvSpPr>
        <dsp:cNvPr id="0" name=""/>
        <dsp:cNvSpPr/>
      </dsp:nvSpPr>
      <dsp:spPr>
        <a:xfrm>
          <a:off x="854841" y="2855451"/>
          <a:ext cx="6838731" cy="1328242"/>
        </a:xfrm>
        <a:prstGeom prst="roundRect">
          <a:avLst>
            <a:gd name="adj" fmla="val 10000"/>
          </a:avLst>
        </a:prstGeom>
        <a:solidFill>
          <a:schemeClr val="accent2">
            <a:hueOff val="-3250094"/>
            <a:satOff val="40145"/>
            <a:lumOff val="-157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140" tIns="78105" rIns="104140" bIns="7810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latin typeface="Arial" panose="020B0604020202020204" pitchFamily="34" charset="0"/>
              <a:cs typeface="Arial" panose="020B0604020202020204" pitchFamily="34" charset="0"/>
            </a:rPr>
            <a:t>Clarify timing of reporting requirements</a:t>
          </a:r>
          <a:endParaRPr lang="en-US" sz="4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93744" y="2894354"/>
        <a:ext cx="6760925" cy="12504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D6A396-37B7-4BCD-A36B-7AE051BD8352}">
      <dsp:nvSpPr>
        <dsp:cNvPr id="0" name=""/>
        <dsp:cNvSpPr/>
      </dsp:nvSpPr>
      <dsp:spPr>
        <a:xfrm>
          <a:off x="0" y="0"/>
          <a:ext cx="85484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3542DA-4960-4E43-9F05-12EA0D3ED8AF}">
      <dsp:nvSpPr>
        <dsp:cNvPr id="0" name=""/>
        <dsp:cNvSpPr/>
      </dsp:nvSpPr>
      <dsp:spPr>
        <a:xfrm>
          <a:off x="0" y="0"/>
          <a:ext cx="1709682" cy="4405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Changes to policy language 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1709682" cy="4405247"/>
      </dsp:txXfrm>
    </dsp:sp>
    <dsp:sp modelId="{83C60772-BFEB-4A39-B6FC-AF0BEEB7CC8B}">
      <dsp:nvSpPr>
        <dsp:cNvPr id="0" name=""/>
        <dsp:cNvSpPr/>
      </dsp:nvSpPr>
      <dsp:spPr>
        <a:xfrm>
          <a:off x="1837909" y="102387"/>
          <a:ext cx="3291139" cy="20477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Current policy: “any observed changes”</a:t>
          </a:r>
          <a:endParaRPr lang="en-US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37909" y="102387"/>
        <a:ext cx="3291139" cy="2047751"/>
      </dsp:txXfrm>
    </dsp:sp>
    <dsp:sp modelId="{F57E1443-ADA2-4A64-ABEE-ED49B7E9AF6C}">
      <dsp:nvSpPr>
        <dsp:cNvPr id="0" name=""/>
        <dsp:cNvSpPr/>
      </dsp:nvSpPr>
      <dsp:spPr>
        <a:xfrm>
          <a:off x="5257274" y="102387"/>
          <a:ext cx="3291139" cy="1023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Proposed policy: removes reference to “any observed changes”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57274" y="102387"/>
        <a:ext cx="3291139" cy="1023875"/>
      </dsp:txXfrm>
    </dsp:sp>
    <dsp:sp modelId="{2F1624E1-0A1C-4B8D-A599-48F65E6F1D69}">
      <dsp:nvSpPr>
        <dsp:cNvPr id="0" name=""/>
        <dsp:cNvSpPr/>
      </dsp:nvSpPr>
      <dsp:spPr>
        <a:xfrm>
          <a:off x="5129048" y="1126263"/>
          <a:ext cx="329113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85EB63-A751-4F6E-B42F-4102A1DBBD56}">
      <dsp:nvSpPr>
        <dsp:cNvPr id="0" name=""/>
        <dsp:cNvSpPr/>
      </dsp:nvSpPr>
      <dsp:spPr>
        <a:xfrm>
          <a:off x="5257274" y="1126263"/>
          <a:ext cx="3291139" cy="1023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Monitoring: Candidate’s data must be assessed and reported every 14 days even if no changes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57274" y="1126263"/>
        <a:ext cx="3291139" cy="1023875"/>
      </dsp:txXfrm>
    </dsp:sp>
    <dsp:sp modelId="{30C132FD-B52B-40F9-B15F-604953A790E0}">
      <dsp:nvSpPr>
        <dsp:cNvPr id="0" name=""/>
        <dsp:cNvSpPr/>
      </dsp:nvSpPr>
      <dsp:spPr>
        <a:xfrm>
          <a:off x="1709682" y="2150139"/>
          <a:ext cx="683873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49F8B6-A143-4078-9B6C-DC2CC882C4C6}">
      <dsp:nvSpPr>
        <dsp:cNvPr id="0" name=""/>
        <dsp:cNvSpPr/>
      </dsp:nvSpPr>
      <dsp:spPr>
        <a:xfrm>
          <a:off x="1837909" y="2252526"/>
          <a:ext cx="3291139" cy="20477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Current policy: “three key variables”</a:t>
          </a:r>
          <a:endParaRPr lang="en-US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37909" y="2252526"/>
        <a:ext cx="3291139" cy="2047751"/>
      </dsp:txXfrm>
    </dsp:sp>
    <dsp:sp modelId="{16C28739-B3CC-46FA-8716-4B68E964239A}">
      <dsp:nvSpPr>
        <dsp:cNvPr id="0" name=""/>
        <dsp:cNvSpPr/>
      </dsp:nvSpPr>
      <dsp:spPr>
        <a:xfrm>
          <a:off x="5257274" y="2252526"/>
          <a:ext cx="3291139" cy="1023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Proposed policy: removes reference to “three” 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57274" y="2252526"/>
        <a:ext cx="3291139" cy="1023875"/>
      </dsp:txXfrm>
    </dsp:sp>
    <dsp:sp modelId="{47400D1F-CDB3-4663-8F09-FA2703088556}">
      <dsp:nvSpPr>
        <dsp:cNvPr id="0" name=""/>
        <dsp:cNvSpPr/>
      </dsp:nvSpPr>
      <dsp:spPr>
        <a:xfrm>
          <a:off x="5129048" y="3276402"/>
          <a:ext cx="329113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306D39-884C-49EE-8A1E-F748AA1F305C}">
      <dsp:nvSpPr>
        <dsp:cNvPr id="0" name=""/>
        <dsp:cNvSpPr/>
      </dsp:nvSpPr>
      <dsp:spPr>
        <a:xfrm>
          <a:off x="5257274" y="3276402"/>
          <a:ext cx="3291139" cy="1023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Monitoring: DEQ will review all fields related to supplemental oxygen (frequency and amount), and PCO</a:t>
          </a:r>
          <a:r>
            <a:rPr lang="en-US" sz="1500" kern="1200" baseline="-25000" dirty="0" smtClean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r>
            <a:rPr lang="en-US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 (venous, capillary, or arterial)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57274" y="3276402"/>
        <a:ext cx="3291139" cy="1023875"/>
      </dsp:txXfrm>
    </dsp:sp>
    <dsp:sp modelId="{855445E5-A387-4464-AFBC-79418A00E8FE}">
      <dsp:nvSpPr>
        <dsp:cNvPr id="0" name=""/>
        <dsp:cNvSpPr/>
      </dsp:nvSpPr>
      <dsp:spPr>
        <a:xfrm>
          <a:off x="1709682" y="4300278"/>
          <a:ext cx="683873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72B312-8A2F-42A6-BD7A-10DAE6DC2E9A}">
      <dsp:nvSpPr>
        <dsp:cNvPr id="0" name=""/>
        <dsp:cNvSpPr/>
      </dsp:nvSpPr>
      <dsp:spPr>
        <a:xfrm>
          <a:off x="0" y="0"/>
          <a:ext cx="840948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164E4D-52C9-4693-9BB3-731FD558CDB5}">
      <dsp:nvSpPr>
        <dsp:cNvPr id="0" name=""/>
        <dsp:cNvSpPr/>
      </dsp:nvSpPr>
      <dsp:spPr>
        <a:xfrm>
          <a:off x="0" y="0"/>
          <a:ext cx="1956559" cy="1285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Product</a:t>
          </a:r>
          <a:endParaRPr lang="en-US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1956559" cy="1285406"/>
      </dsp:txXfrm>
    </dsp:sp>
    <dsp:sp modelId="{61BBD1D9-C9D7-41CB-B9D0-28A16CBCAB48}">
      <dsp:nvSpPr>
        <dsp:cNvPr id="0" name=""/>
        <dsp:cNvSpPr/>
      </dsp:nvSpPr>
      <dsp:spPr>
        <a:xfrm>
          <a:off x="2077527" y="58370"/>
          <a:ext cx="6330681" cy="1167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Policy Modification</a:t>
          </a:r>
          <a:endParaRPr lang="en-US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77527" y="58370"/>
        <a:ext cx="6330681" cy="1167410"/>
      </dsp:txXfrm>
    </dsp:sp>
    <dsp:sp modelId="{151C5AA3-6813-4CAD-A994-5131D6BBE9AD}">
      <dsp:nvSpPr>
        <dsp:cNvPr id="0" name=""/>
        <dsp:cNvSpPr/>
      </dsp:nvSpPr>
      <dsp:spPr>
        <a:xfrm>
          <a:off x="1956559" y="1225780"/>
          <a:ext cx="645164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BC7001-A7F3-439C-96BF-29AA2FFC3FD0}">
      <dsp:nvSpPr>
        <dsp:cNvPr id="0" name=""/>
        <dsp:cNvSpPr/>
      </dsp:nvSpPr>
      <dsp:spPr>
        <a:xfrm>
          <a:off x="0" y="1285406"/>
          <a:ext cx="840948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E21AA4-E753-4588-9BC0-C124E9356183}">
      <dsp:nvSpPr>
        <dsp:cNvPr id="0" name=""/>
        <dsp:cNvSpPr/>
      </dsp:nvSpPr>
      <dsp:spPr>
        <a:xfrm>
          <a:off x="0" y="1285406"/>
          <a:ext cx="1956559" cy="1285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Target Population Impact:  </a:t>
          </a:r>
          <a:endParaRPr lang="en-US" sz="1800" i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285406"/>
        <a:ext cx="1956559" cy="1285406"/>
      </dsp:txXfrm>
    </dsp:sp>
    <dsp:sp modelId="{A25D3FC2-CC95-4E66-9F45-8730BC74FE22}">
      <dsp:nvSpPr>
        <dsp:cNvPr id="0" name=""/>
        <dsp:cNvSpPr/>
      </dsp:nvSpPr>
      <dsp:spPr>
        <a:xfrm>
          <a:off x="2077527" y="1343777"/>
          <a:ext cx="6330681" cy="1167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Lung transplant candidates with an LAS of 50 or higher</a:t>
          </a:r>
          <a:endParaRPr lang="en-US" sz="1800" b="1" i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77527" y="1343777"/>
        <a:ext cx="6330681" cy="1167410"/>
      </dsp:txXfrm>
    </dsp:sp>
    <dsp:sp modelId="{7CA78E68-D3BD-4481-A6E9-F5B1FE2EC337}">
      <dsp:nvSpPr>
        <dsp:cNvPr id="0" name=""/>
        <dsp:cNvSpPr/>
      </dsp:nvSpPr>
      <dsp:spPr>
        <a:xfrm>
          <a:off x="1956559" y="2511187"/>
          <a:ext cx="645164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29DEEA-F388-446E-B22C-6373E22BE969}">
      <dsp:nvSpPr>
        <dsp:cNvPr id="0" name=""/>
        <dsp:cNvSpPr/>
      </dsp:nvSpPr>
      <dsp:spPr>
        <a:xfrm>
          <a:off x="0" y="2570813"/>
          <a:ext cx="840948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B2DCDC-7274-477E-BFB8-85CD2E556C33}">
      <dsp:nvSpPr>
        <dsp:cNvPr id="0" name=""/>
        <dsp:cNvSpPr/>
      </dsp:nvSpPr>
      <dsp:spPr>
        <a:xfrm>
          <a:off x="0" y="2570813"/>
          <a:ext cx="1956559" cy="1285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Total IT Implementation Hours</a:t>
          </a:r>
          <a:endParaRPr lang="en-US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570813"/>
        <a:ext cx="1956559" cy="1285406"/>
      </dsp:txXfrm>
    </dsp:sp>
    <dsp:sp modelId="{EE9F9188-CC40-4834-A3BE-74371158E0C7}">
      <dsp:nvSpPr>
        <dsp:cNvPr id="0" name=""/>
        <dsp:cNvSpPr/>
      </dsp:nvSpPr>
      <dsp:spPr>
        <a:xfrm>
          <a:off x="2077527" y="2629184"/>
          <a:ext cx="6330681" cy="1167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0/10,680</a:t>
          </a:r>
          <a:endParaRPr lang="en-US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77527" y="2629184"/>
        <a:ext cx="6330681" cy="1167410"/>
      </dsp:txXfrm>
    </dsp:sp>
    <dsp:sp modelId="{B0537281-4626-4971-B653-91772C9025B6}">
      <dsp:nvSpPr>
        <dsp:cNvPr id="0" name=""/>
        <dsp:cNvSpPr/>
      </dsp:nvSpPr>
      <dsp:spPr>
        <a:xfrm>
          <a:off x="1956559" y="3796594"/>
          <a:ext cx="645164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AB323A-62E1-4835-95AC-FAB9E52EE188}">
      <dsp:nvSpPr>
        <dsp:cNvPr id="0" name=""/>
        <dsp:cNvSpPr/>
      </dsp:nvSpPr>
      <dsp:spPr>
        <a:xfrm>
          <a:off x="0" y="3856220"/>
          <a:ext cx="840948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C3D47B-7D2E-4AF0-A293-9DFB5F3B4F90}">
      <dsp:nvSpPr>
        <dsp:cNvPr id="0" name=""/>
        <dsp:cNvSpPr/>
      </dsp:nvSpPr>
      <dsp:spPr>
        <a:xfrm>
          <a:off x="0" y="3856220"/>
          <a:ext cx="1956559" cy="1285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Total Overall Implementation Hours</a:t>
          </a:r>
          <a:endParaRPr lang="en-US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856220"/>
        <a:ext cx="1956559" cy="1285406"/>
      </dsp:txXfrm>
    </dsp:sp>
    <dsp:sp modelId="{7A7172AA-0237-49BC-85E3-061D0C7C38A2}">
      <dsp:nvSpPr>
        <dsp:cNvPr id="0" name=""/>
        <dsp:cNvSpPr/>
      </dsp:nvSpPr>
      <dsp:spPr>
        <a:xfrm>
          <a:off x="2077527" y="3914590"/>
          <a:ext cx="6330681" cy="1167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20/17,885</a:t>
          </a:r>
          <a:endParaRPr lang="en-US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77527" y="3914590"/>
        <a:ext cx="6330681" cy="1167410"/>
      </dsp:txXfrm>
    </dsp:sp>
    <dsp:sp modelId="{2BA77281-6C10-4B12-BF61-02C9E881358D}">
      <dsp:nvSpPr>
        <dsp:cNvPr id="0" name=""/>
        <dsp:cNvSpPr/>
      </dsp:nvSpPr>
      <dsp:spPr>
        <a:xfrm>
          <a:off x="1956559" y="5082001"/>
          <a:ext cx="645164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fld id="{842975FA-AD26-4BDD-9985-B67B239A5F06}" type="datetimeFigureOut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fld id="{354F5AF5-1D1E-4D82-A8E0-6D7270C0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92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C58A62-10E4-47D4-A553-2B3B682DB71D}" type="slidenum">
              <a:rPr lang="en-US" smtClean="0">
                <a:ea typeface="ＭＳ Ｐゴシック"/>
                <a:cs typeface="ＭＳ Ｐゴシック"/>
              </a:rPr>
              <a:pPr/>
              <a:t>1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52569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F5AF5-1D1E-4D82-A8E0-6D7270C0AE2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35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F5AF5-1D1E-4D82-A8E0-6D7270C0AE2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371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F5AF5-1D1E-4D82-A8E0-6D7270C0AE2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51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F5AF5-1D1E-4D82-A8E0-6D7270C0AE2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78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2A7A7E-A70C-4AD5-B65F-566D664CD7A0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9531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F5AF5-1D1E-4D82-A8E0-6D7270C0AE2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25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1721629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289034" y="1348827"/>
            <a:ext cx="8548414" cy="4405247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89034" y="156310"/>
            <a:ext cx="8741103" cy="85093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288925" y="155575"/>
            <a:ext cx="8740775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88925" y="1349375"/>
            <a:ext cx="8548688" cy="440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124" name="Picture 3" descr="OPTN_trans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88925" y="6273800"/>
            <a:ext cx="142557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 descr="UNOS_logo_large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7421563" y="6199188"/>
            <a:ext cx="1495425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1B37"/>
          </a:solidFill>
          <a:latin typeface="Calibri"/>
          <a:ea typeface="ＭＳ Ｐゴシック" charset="0"/>
          <a:cs typeface="Myriad Pro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ＭＳ Ｐゴシック" charset="0"/>
          <a:cs typeface="Myriad Pro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ＭＳ Ｐゴシック" charset="0"/>
          <a:cs typeface="Myriad Pro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ＭＳ Ｐゴシック" charset="0"/>
          <a:cs typeface="Myriad Pro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ＭＳ Ｐゴシック" charset="0"/>
          <a:cs typeface="Myriad Pro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Myriad Pro"/>
          <a:cs typeface="Myriad Pro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Myriad Pro"/>
          <a:cs typeface="Myriad Pro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Myriad Pro"/>
          <a:cs typeface="Myriad Pro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Myriad Pro"/>
          <a:cs typeface="Myriad Pro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rgbClr val="002045"/>
        </a:buClr>
        <a:buSzPct val="70000"/>
        <a:buFont typeface="Wingdings" pitchFamily="2" charset="2"/>
        <a:buChar char="§"/>
        <a:defRPr sz="2800" kern="1200">
          <a:solidFill>
            <a:srgbClr val="002045"/>
          </a:solidFill>
          <a:latin typeface="Calibri"/>
          <a:ea typeface="ＭＳ Ｐゴシック" charset="0"/>
          <a:cs typeface="Myriad Pro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002045"/>
        </a:buClr>
        <a:buSzPct val="70000"/>
        <a:buFont typeface="Wingdings" pitchFamily="2" charset="2"/>
        <a:buChar char="§"/>
        <a:defRPr sz="2000" kern="1200">
          <a:solidFill>
            <a:schemeClr val="tx1"/>
          </a:solidFill>
          <a:latin typeface="Calibri"/>
          <a:ea typeface="Myriad Pro"/>
          <a:cs typeface="Myriad Pro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rgbClr val="002045"/>
        </a:buClr>
        <a:buSzPct val="70000"/>
        <a:buFont typeface="Wingdings" pitchFamily="2" charset="2"/>
        <a:buChar char="§"/>
        <a:defRPr sz="2000" kern="1200">
          <a:solidFill>
            <a:schemeClr val="tx1"/>
          </a:solidFill>
          <a:latin typeface="Calibri"/>
          <a:ea typeface="Myriad Pro"/>
          <a:cs typeface="Myriad Pro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002045"/>
        </a:buClr>
        <a:buSzPct val="70000"/>
        <a:buFont typeface="Wingdings" pitchFamily="2" charset="2"/>
        <a:buChar char="§"/>
        <a:defRPr sz="2000" kern="1200">
          <a:solidFill>
            <a:schemeClr val="tx1"/>
          </a:solidFill>
          <a:latin typeface="Calibri"/>
          <a:ea typeface="Myriad Pro"/>
          <a:cs typeface="Myriad Pro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rgbClr val="002045"/>
        </a:buClr>
        <a:buSzPct val="70000"/>
        <a:buFont typeface="Wingdings" pitchFamily="2" charset="2"/>
        <a:buChar char="§"/>
        <a:defRPr sz="2000" kern="1200">
          <a:solidFill>
            <a:schemeClr val="tx1"/>
          </a:solidFill>
          <a:latin typeface="Calibri"/>
          <a:ea typeface="Myriad Pro"/>
          <a:cs typeface="Myriad Pro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17513" y="1720850"/>
            <a:ext cx="8307387" cy="161925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" pitchFamily="34" charset="0"/>
                <a:ea typeface="ＭＳ Ｐゴシック"/>
                <a:cs typeface="Arial" pitchFamily="34" charset="0"/>
              </a:rPr>
              <a:t>Clarification to Policy 10.1.G: Reporting Additional Data for Candidates with an LAS of 50 or Higher</a:t>
            </a:r>
            <a:br>
              <a:rPr lang="en-US" sz="4000" dirty="0" smtClean="0">
                <a:latin typeface="Arial" pitchFamily="34" charset="0"/>
                <a:ea typeface="ＭＳ Ｐゴシック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ea typeface="ＭＳ Ｐゴシック"/>
                <a:cs typeface="Arial" pitchFamily="34" charset="0"/>
              </a:rPr>
              <a:t>(</a:t>
            </a:r>
            <a:r>
              <a:rPr lang="en-US" sz="4000" i="1" dirty="0" smtClean="0">
                <a:latin typeface="Arial" pitchFamily="34" charset="0"/>
                <a:ea typeface="ＭＳ Ｐゴシック"/>
                <a:cs typeface="Arial" pitchFamily="34" charset="0"/>
              </a:rPr>
              <a:t>Resolution 26</a:t>
            </a:r>
            <a:r>
              <a:rPr lang="en-US" sz="4000" dirty="0" smtClean="0">
                <a:latin typeface="Arial" pitchFamily="34" charset="0"/>
                <a:ea typeface="ＭＳ Ｐゴシック"/>
                <a:cs typeface="Arial" pitchFamily="34" charset="0"/>
              </a:rPr>
              <a:t>)</a:t>
            </a:r>
            <a:br>
              <a:rPr lang="en-US" sz="4000" dirty="0" smtClean="0">
                <a:latin typeface="Arial" pitchFamily="34" charset="0"/>
                <a:ea typeface="ＭＳ Ｐゴシック"/>
                <a:cs typeface="Arial" pitchFamily="34" charset="0"/>
              </a:rPr>
            </a:br>
            <a:endParaRPr lang="en-US" sz="4000" dirty="0" smtClean="0"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4053343"/>
            <a:ext cx="8307387" cy="100647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ea typeface="Myriad Pro"/>
                <a:cs typeface="Arial" pitchFamily="34" charset="0"/>
              </a:rPr>
              <a:t>OPTN/UNOS Thoracic Organ Transplantation Committee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Dr. Joe Rogers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9864899"/>
              </p:ext>
            </p:extLst>
          </p:nvPr>
        </p:nvGraphicFramePr>
        <p:xfrm>
          <a:off x="289034" y="1348827"/>
          <a:ext cx="8548414" cy="4405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945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9266613"/>
              </p:ext>
            </p:extLst>
          </p:nvPr>
        </p:nvGraphicFramePr>
        <p:xfrm>
          <a:off x="289034" y="1348827"/>
          <a:ext cx="8548414" cy="4405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Problem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025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121930"/>
              </p:ext>
            </p:extLst>
          </p:nvPr>
        </p:nvGraphicFramePr>
        <p:xfrm>
          <a:off x="885619" y="1270861"/>
          <a:ext cx="7204497" cy="4619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Plan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54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548386"/>
              </p:ext>
            </p:extLst>
          </p:nvPr>
        </p:nvGraphicFramePr>
        <p:xfrm>
          <a:off x="289034" y="1348827"/>
          <a:ext cx="8548414" cy="4405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Goal of the Proposal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98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322972"/>
              </p:ext>
            </p:extLst>
          </p:nvPr>
        </p:nvGraphicFramePr>
        <p:xfrm>
          <a:off x="289034" y="1348827"/>
          <a:ext cx="8548414" cy="4405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How the Proposal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ill Achieve Its Goal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464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469081"/>
              </p:ext>
            </p:extLst>
          </p:nvPr>
        </p:nvGraphicFramePr>
        <p:xfrm>
          <a:off x="494675" y="1124260"/>
          <a:ext cx="8409482" cy="5141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123" name="Title 2"/>
          <p:cNvSpPr>
            <a:spLocks noGrp="1"/>
          </p:cNvSpPr>
          <p:nvPr>
            <p:ph type="title"/>
          </p:nvPr>
        </p:nvSpPr>
        <p:spPr>
          <a:xfrm>
            <a:off x="288925" y="155575"/>
            <a:ext cx="8740775" cy="850900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Overall Project Impact</a:t>
            </a:r>
            <a:endParaRPr lang="en-US" altLang="en-US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149657"/>
              </p:ext>
            </p:extLst>
          </p:nvPr>
        </p:nvGraphicFramePr>
        <p:xfrm>
          <a:off x="4551232" y="5170513"/>
          <a:ext cx="4352925" cy="1095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3774113"/>
              </p:ext>
            </p:extLst>
          </p:nvPr>
        </p:nvGraphicFramePr>
        <p:xfrm>
          <a:off x="4551232" y="3696923"/>
          <a:ext cx="4352925" cy="1304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49631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RESOLVED, the modifications to Policy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10.1.G (Reporting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Additional Data for Candidates with an LAS of 50 or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Higher),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as set forth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Exhibit C,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are hereby approved, effective February 1, 2015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Resolution 26 (page 111)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454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Policy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5464" y="929752"/>
            <a:ext cx="8446577" cy="53553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u="sng" dirty="0" smtClean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Within </a:t>
            </a:r>
            <a:r>
              <a:rPr lang="en-US" u="sng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14 days of the date a candidate’s LAS becomes 50 or higher</a:t>
            </a:r>
            <a:r>
              <a:rPr lang="en-US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trike="sngStrike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u="sng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the candidate’s</a:t>
            </a:r>
            <a:r>
              <a:rPr lang="en-US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transplant program must </a:t>
            </a:r>
            <a:r>
              <a:rPr lang="en-US" u="sng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assess and</a:t>
            </a:r>
            <a:r>
              <a:rPr lang="en-US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report data </a:t>
            </a:r>
            <a:r>
              <a:rPr lang="en-US" strike="sngStrike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for three key variables</a:t>
            </a:r>
            <a:r>
              <a:rPr lang="en-US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to the OPTN Contractor </a:t>
            </a:r>
            <a:r>
              <a:rPr lang="en-US" u="sng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the following variables</a:t>
            </a:r>
            <a:r>
              <a:rPr lang="en-US" strike="sngStrike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no more than 14 days after a candidate’s LAS becomes 50 or higher</a:t>
            </a:r>
            <a:r>
              <a:rPr lang="en-US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: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 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Assisted ventilation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Supplemental oxygen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Current PCO</a:t>
            </a:r>
            <a:r>
              <a:rPr lang="en-US" baseline="-25000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 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trike="sngStrike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The transplant program is only required to report an updated PCO</a:t>
            </a:r>
            <a:r>
              <a:rPr lang="en-US" strike="sngStrike" baseline="-25000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2</a:t>
            </a:r>
            <a:r>
              <a:rPr lang="en-US" strike="sngStrike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value if the test was performed within those 14 days.</a:t>
            </a:r>
            <a:r>
              <a:rPr lang="en-US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While the candidate’s LAS </a:t>
            </a:r>
            <a:r>
              <a:rPr lang="en-US" strike="sngStrike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score</a:t>
            </a:r>
            <a:r>
              <a:rPr lang="en-US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remains 50 or higher, the transplant program must continue to assess and report </a:t>
            </a:r>
            <a:r>
              <a:rPr lang="en-US" strike="sngStrike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any observed changes in the three clinical key variables</a:t>
            </a:r>
            <a:r>
              <a:rPr lang="en-US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u="sng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assisted ventilation and supplemental oxygen</a:t>
            </a:r>
            <a:r>
              <a:rPr lang="en-US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every 14 days. </a:t>
            </a:r>
            <a:r>
              <a:rPr lang="en-US" u="sng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The transplant program is only required to report updated PCO</a:t>
            </a:r>
            <a:r>
              <a:rPr lang="en-US" u="sng" baseline="-25000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2</a:t>
            </a:r>
            <a:r>
              <a:rPr lang="en-US" u="sng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data if the assessment was performed during the previous 14 day interval.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 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The transplant program must maintain documentation of each assessment in the candidate’s medical chart.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41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Custom 12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99CC4C"/>
      </a:accent2>
      <a:accent3>
        <a:srgbClr val="FA8716"/>
      </a:accent3>
      <a:accent4>
        <a:srgbClr val="BE0204"/>
      </a:accent4>
      <a:accent5>
        <a:srgbClr val="800040"/>
      </a:accent5>
      <a:accent6>
        <a:srgbClr val="7E13E3"/>
      </a:accent6>
      <a:hlink>
        <a:srgbClr val="76B6F2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TaxCatchAll xmlns="c8f9c7e0-6682-419d-a909-cda05b6ce1a7">
      <Value>18</Value>
    </TaxCatchAll>
    <Comment xmlns="807d2b1c-adf4-4795-b92a-f5e245800038" xsi:nil="true"/>
    <Status_x0020__x002d__x0020_Policy xmlns="807d2b1c-adf4-4795-b92a-f5e245800038">Review pending</Status_x0020__x002d__x0020_Policy>
    <Status_x0020__x002d__x0020_Research xmlns="807d2b1c-adf4-4795-b92a-f5e245800038">Review pending</Status_x0020__x002d__x0020_Research>
    <Status xmlns="807d2b1c-adf4-4795-b92a-f5e245800038">Ready for Director Review</Status>
    <Status_x0020__x002d__x0020_Counsel xmlns="807d2b1c-adf4-4795-b92a-f5e245800038">Review pending</Status_x0020__x002d__x0020_Counsel>
    <c4269b1b5a244d6cade965ef625899db xmlns="c8f9c7e0-6682-419d-a909-cda05b6ce1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Thoracic Organ Transplantation</TermName>
          <TermId xmlns="http://schemas.microsoft.com/office/infopath/2007/PartnerControls">9843d0d4-f084-4231-adfa-400014a81db1</TermId>
        </TermInfo>
      </Terms>
    </c4269b1b5a244d6cade965ef625899db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0B5FD8D7FAC941A47B86D1F4C7EF3B" ma:contentTypeVersion="9" ma:contentTypeDescription="Create a new document." ma:contentTypeScope="" ma:versionID="6b1bc9517cba7455d2da4366aae5dd21">
  <xsd:schema xmlns:xsd="http://www.w3.org/2001/XMLSchema" xmlns:xs="http://www.w3.org/2001/XMLSchema" xmlns:p="http://schemas.microsoft.com/office/2006/metadata/properties" xmlns:ns2="807d2b1c-adf4-4795-b92a-f5e245800038" xmlns:ns3="c8f9c7e0-6682-419d-a909-cda05b6ce1a7" targetNamespace="http://schemas.microsoft.com/office/2006/metadata/properties" ma:root="true" ma:fieldsID="7e5c706863c45ad45fed3255ad36305e" ns2:_="" ns3:_="">
    <xsd:import namespace="807d2b1c-adf4-4795-b92a-f5e245800038"/>
    <xsd:import namespace="c8f9c7e0-6682-419d-a909-cda05b6ce1a7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Comment" minOccurs="0"/>
                <xsd:element ref="ns3:c4269b1b5a244d6cade965ef625899db" minOccurs="0"/>
                <xsd:element ref="ns3:TaxCatchAll" minOccurs="0"/>
                <xsd:element ref="ns2:Status_x0020__x002d__x0020_Policy" minOccurs="0"/>
                <xsd:element ref="ns2:Status_x0020__x002d__x0020_Research" minOccurs="0"/>
                <xsd:element ref="ns2:Status_x0020__x002d__x0020_Couns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d2b1c-adf4-4795-b92a-f5e245800038" elementFormDefault="qualified">
    <xsd:import namespace="http://schemas.microsoft.com/office/2006/documentManagement/types"/>
    <xsd:import namespace="http://schemas.microsoft.com/office/infopath/2007/PartnerControls"/>
    <xsd:element name="Status" ma:index="8" nillable="true" ma:displayName="Status" ma:description="What is the current status of this document?" ma:format="RadioButtons" ma:internalName="Status">
      <xsd:simpleType>
        <xsd:union memberTypes="dms:Text">
          <xsd:simpleType>
            <xsd:restriction base="dms:Choice">
              <xsd:enumeration value="Draft"/>
              <xsd:enumeration value="Ready for Director Review"/>
              <xsd:enumeration value="Director Comments Pending"/>
              <xsd:enumeration value="Ready for A-Team Review"/>
              <xsd:enumeration value="Additional work required"/>
              <xsd:enumeration value="Final Version"/>
            </xsd:restriction>
          </xsd:simpleType>
        </xsd:union>
      </xsd:simpleType>
    </xsd:element>
    <xsd:element name="Comment" ma:index="9" nillable="true" ma:displayName="Comment" ma:internalName="Comment">
      <xsd:simpleType>
        <xsd:restriction base="dms:Text">
          <xsd:maxLength value="25"/>
        </xsd:restriction>
      </xsd:simpleType>
    </xsd:element>
    <xsd:element name="Status_x0020__x002d__x0020_Policy" ma:index="13" nillable="true" ma:displayName="Status - Policy" ma:default="Review pending" ma:description="Indicate the status of the review by Policy" ma:format="Dropdown" ma:internalName="Status_x0020__x002d__x0020_Policy">
      <xsd:simpleType>
        <xsd:union memberTypes="dms:Text">
          <xsd:simpleType>
            <xsd:restriction base="dms:Choice">
              <xsd:enumeration value="Review pending"/>
              <xsd:enumeration value="Comments pending"/>
              <xsd:enumeration value="Comments pending &amp; want to see it again"/>
              <xsd:enumeration value="Comments incorporated"/>
              <xsd:enumeration value="No Comments"/>
            </xsd:restriction>
          </xsd:simpleType>
        </xsd:union>
      </xsd:simpleType>
    </xsd:element>
    <xsd:element name="Status_x0020__x002d__x0020_Research" ma:index="14" nillable="true" ma:displayName="Status - Research" ma:default="Review pending" ma:description="Indicate the status of the review by Research" ma:format="Dropdown" ma:internalName="Status_x0020__x002d__x0020_Research">
      <xsd:simpleType>
        <xsd:union memberTypes="dms:Text">
          <xsd:simpleType>
            <xsd:restriction base="dms:Choice">
              <xsd:enumeration value="Review pending"/>
              <xsd:enumeration value="Comments pending"/>
              <xsd:enumeration value="Comments pending &amp; want to see it again"/>
              <xsd:enumeration value="Comments incorporated"/>
              <xsd:enumeration value="No Comments"/>
            </xsd:restriction>
          </xsd:simpleType>
        </xsd:union>
      </xsd:simpleType>
    </xsd:element>
    <xsd:element name="Status_x0020__x002d__x0020_Counsel" ma:index="15" nillable="true" ma:displayName="Status - Counsel" ma:default="Review pending" ma:description="Indicate the status of the review by Counsel" ma:format="Dropdown" ma:internalName="Status_x0020__x002d__x0020_Counsel">
      <xsd:simpleType>
        <xsd:union memberTypes="dms:Text">
          <xsd:simpleType>
            <xsd:restriction base="dms:Choice">
              <xsd:enumeration value="Review pending"/>
              <xsd:enumeration value="Comments pending"/>
              <xsd:enumeration value="Comments pending &amp; want to see it again"/>
              <xsd:enumeration value="Comments incorporated"/>
              <xsd:enumeration value="No Comments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f9c7e0-6682-419d-a909-cda05b6ce1a7" elementFormDefault="qualified">
    <xsd:import namespace="http://schemas.microsoft.com/office/2006/documentManagement/types"/>
    <xsd:import namespace="http://schemas.microsoft.com/office/infopath/2007/PartnerControls"/>
    <xsd:element name="c4269b1b5a244d6cade965ef625899db" ma:index="11" nillable="true" ma:taxonomy="true" ma:internalName="c4269b1b5a244d6cade965ef625899db" ma:taxonomyFieldName="Committee" ma:displayName="Committee" ma:default="" ma:fieldId="{c4269b1b-5a24-4d6c-ade9-65ef625899db}" ma:sspId="09d43ddc-1a97-435c-9af9-0bb7717532f3" ma:termSetId="daa0dd1a-8990-4ffa-bf6d-8a700896fb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c982f4c0-1e9c-4234-ab42-12852a6abd89}" ma:internalName="TaxCatchAll" ma:showField="CatchAllData" ma:web="c8f9c7e0-6682-419d-a909-cda05b6ce1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6AEA4D-1C3C-49C1-B340-5092972F96DB}"/>
</file>

<file path=customXml/itemProps2.xml><?xml version="1.0" encoding="utf-8"?>
<ds:datastoreItem xmlns:ds="http://schemas.openxmlformats.org/officeDocument/2006/customXml" ds:itemID="{74CDCA25-6D95-4696-825F-046B1AEB8D02}"/>
</file>

<file path=customXml/itemProps3.xml><?xml version="1.0" encoding="utf-8"?>
<ds:datastoreItem xmlns:ds="http://schemas.openxmlformats.org/officeDocument/2006/customXml" ds:itemID="{0859FC98-FD95-4208-BDDA-6B5DA69D98F2}"/>
</file>

<file path=customXml/itemProps4.xml><?xml version="1.0" encoding="utf-8"?>
<ds:datastoreItem xmlns:ds="http://schemas.openxmlformats.org/officeDocument/2006/customXml" ds:itemID="{0795B571-2710-42E4-A64C-C67214DED54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5514</TotalTime>
  <Words>339</Words>
  <Application>Microsoft Office PowerPoint</Application>
  <PresentationFormat>On-screen Show (4:3)</PresentationFormat>
  <Paragraphs>55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Cambria</vt:lpstr>
      <vt:lpstr>Myriad Pro</vt:lpstr>
      <vt:lpstr>Times New Roman</vt:lpstr>
      <vt:lpstr>Wingdings</vt:lpstr>
      <vt:lpstr>Expo</vt:lpstr>
      <vt:lpstr>Clarification to Policy 10.1.G: Reporting Additional Data for Candidates with an LAS of 50 or Higher (Resolution 26) </vt:lpstr>
      <vt:lpstr>Background</vt:lpstr>
      <vt:lpstr>The Problem</vt:lpstr>
      <vt:lpstr>Strategic Plan</vt:lpstr>
      <vt:lpstr>Goal of the Proposal </vt:lpstr>
      <vt:lpstr>How the Proposal Will Achieve Its Goal</vt:lpstr>
      <vt:lpstr>Overall Project Impact</vt:lpstr>
      <vt:lpstr>Resolution 26 (page 111)</vt:lpstr>
      <vt:lpstr>Proposed Policy</vt:lpstr>
    </vt:vector>
  </TitlesOfParts>
  <Company>UNOS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Smolen</dc:creator>
  <cp:lastModifiedBy>Gena Boyle</cp:lastModifiedBy>
  <cp:revision>138</cp:revision>
  <dcterms:created xsi:type="dcterms:W3CDTF">2010-09-17T15:26:33Z</dcterms:created>
  <dcterms:modified xsi:type="dcterms:W3CDTF">2014-11-06T16:14:11Z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0x010100E30B5FD8D7FAC941A47B86D1F4C7EF3B</vt:lpwstr>
  </property>
  <property fmtid="{D5CDD505-2E9C-101B-9397-08002B2CF9AE}" pid="3" name="ContentType">
    <vt:lpwstr>Document</vt:lpwstr>
  </property>
  <property fmtid="{D5CDD505-2E9C-101B-9397-08002B2CF9AE}" pid="4" name="Committee">
    <vt:lpwstr>18;#Thoracic Organ Transplantation|9843d0d4-f084-4231-adfa-400014a81db1</vt:lpwstr>
  </property>
</Properties>
</file>