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5.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7.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713" r:id="rId3"/>
    <p:sldMasterId id="2147483725" r:id="rId4"/>
    <p:sldMasterId id="2147483742" r:id="rId5"/>
    <p:sldMasterId id="2147483779" r:id="rId6"/>
    <p:sldMasterId id="2147483798" r:id="rId7"/>
    <p:sldMasterId id="2147483820" r:id="rId8"/>
  </p:sldMasterIdLst>
  <p:notesMasterIdLst>
    <p:notesMasterId r:id="rId42"/>
  </p:notesMasterIdLst>
  <p:sldIdLst>
    <p:sldId id="265" r:id="rId9"/>
    <p:sldId id="266" r:id="rId10"/>
    <p:sldId id="267" r:id="rId11"/>
    <p:sldId id="288" r:id="rId12"/>
    <p:sldId id="291" r:id="rId13"/>
    <p:sldId id="289" r:id="rId14"/>
    <p:sldId id="290" r:id="rId15"/>
    <p:sldId id="261" r:id="rId16"/>
    <p:sldId id="268" r:id="rId17"/>
    <p:sldId id="269" r:id="rId18"/>
    <p:sldId id="270" r:id="rId19"/>
    <p:sldId id="271" r:id="rId20"/>
    <p:sldId id="293" r:id="rId21"/>
    <p:sldId id="257" r:id="rId22"/>
    <p:sldId id="258" r:id="rId23"/>
    <p:sldId id="259" r:id="rId24"/>
    <p:sldId id="260" r:id="rId25"/>
    <p:sldId id="278" r:id="rId26"/>
    <p:sldId id="281" r:id="rId27"/>
    <p:sldId id="279" r:id="rId28"/>
    <p:sldId id="294" r:id="rId29"/>
    <p:sldId id="285" r:id="rId30"/>
    <p:sldId id="286" r:id="rId31"/>
    <p:sldId id="284" r:id="rId32"/>
    <p:sldId id="283" r:id="rId33"/>
    <p:sldId id="297" r:id="rId34"/>
    <p:sldId id="295" r:id="rId35"/>
    <p:sldId id="296" r:id="rId36"/>
    <p:sldId id="277" r:id="rId37"/>
    <p:sldId id="262" r:id="rId38"/>
    <p:sldId id="263" r:id="rId39"/>
    <p:sldId id="282" r:id="rId40"/>
    <p:sldId id="287"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74" d="100"/>
          <a:sy n="74" d="100"/>
        </p:scale>
        <p:origin x="540" y="1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F05BE3-01AD-428A-A8E7-1375F72F755E}" type="doc">
      <dgm:prSet loTypeId="urn:microsoft.com/office/officeart/2005/8/layout/hProcess9" loCatId="process" qsTypeId="urn:microsoft.com/office/officeart/2005/8/quickstyle/simple1" qsCatId="simple" csTypeId="urn:microsoft.com/office/officeart/2005/8/colors/colorful3" csCatId="colorful" phldr="1"/>
      <dgm:spPr/>
    </dgm:pt>
    <dgm:pt modelId="{CF993E13-01B3-4BB7-B096-A1712CC03E81}">
      <dgm:prSet phldrT="[Text]"/>
      <dgm:spPr/>
      <dgm:t>
        <a:bodyPr/>
        <a:lstStyle/>
        <a:p>
          <a:r>
            <a:rPr lang="en-US" dirty="0" smtClean="0"/>
            <a:t>Stimulus	</a:t>
          </a:r>
          <a:endParaRPr lang="en-US" dirty="0"/>
        </a:p>
      </dgm:t>
    </dgm:pt>
    <dgm:pt modelId="{8E24B9B6-3D7D-498A-88D4-4F2ABE33E1FE}" type="parTrans" cxnId="{16F80B9A-8FA1-4FAE-82EF-240FE0C196DF}">
      <dgm:prSet/>
      <dgm:spPr/>
      <dgm:t>
        <a:bodyPr/>
        <a:lstStyle/>
        <a:p>
          <a:endParaRPr lang="en-US"/>
        </a:p>
      </dgm:t>
    </dgm:pt>
    <dgm:pt modelId="{F19863B7-8E1D-43D2-9810-175BE917F944}" type="sibTrans" cxnId="{16F80B9A-8FA1-4FAE-82EF-240FE0C196DF}">
      <dgm:prSet/>
      <dgm:spPr/>
      <dgm:t>
        <a:bodyPr/>
        <a:lstStyle/>
        <a:p>
          <a:endParaRPr lang="en-US"/>
        </a:p>
      </dgm:t>
    </dgm:pt>
    <dgm:pt modelId="{910D7139-7C45-48FA-9BF4-D6119F19FCB1}">
      <dgm:prSet phldrT="[Text]"/>
      <dgm:spPr/>
      <dgm:t>
        <a:bodyPr/>
        <a:lstStyle/>
        <a:p>
          <a:r>
            <a:rPr lang="en-US" dirty="0" smtClean="0"/>
            <a:t>Response</a:t>
          </a:r>
          <a:endParaRPr lang="en-US" dirty="0"/>
        </a:p>
      </dgm:t>
    </dgm:pt>
    <dgm:pt modelId="{8626AF86-82C6-4D1C-B2D3-FB1A542F1575}" type="parTrans" cxnId="{3030F51A-897B-484A-AD17-92853F2303AF}">
      <dgm:prSet/>
      <dgm:spPr/>
      <dgm:t>
        <a:bodyPr/>
        <a:lstStyle/>
        <a:p>
          <a:endParaRPr lang="en-US"/>
        </a:p>
      </dgm:t>
    </dgm:pt>
    <dgm:pt modelId="{41CF9640-31A7-4B80-8070-B8160BA053BF}" type="sibTrans" cxnId="{3030F51A-897B-484A-AD17-92853F2303AF}">
      <dgm:prSet/>
      <dgm:spPr/>
      <dgm:t>
        <a:bodyPr/>
        <a:lstStyle/>
        <a:p>
          <a:endParaRPr lang="en-US"/>
        </a:p>
      </dgm:t>
    </dgm:pt>
    <dgm:pt modelId="{36A1FC70-FF54-43EC-9B33-F9014839B89C}" type="pres">
      <dgm:prSet presAssocID="{18F05BE3-01AD-428A-A8E7-1375F72F755E}" presName="CompostProcess" presStyleCnt="0">
        <dgm:presLayoutVars>
          <dgm:dir/>
          <dgm:resizeHandles val="exact"/>
        </dgm:presLayoutVars>
      </dgm:prSet>
      <dgm:spPr/>
    </dgm:pt>
    <dgm:pt modelId="{5BF8A694-F5A5-44CD-ACA4-23493E42038B}" type="pres">
      <dgm:prSet presAssocID="{18F05BE3-01AD-428A-A8E7-1375F72F755E}" presName="arrow" presStyleLbl="bgShp" presStyleIdx="0" presStyleCnt="1"/>
      <dgm:spPr/>
    </dgm:pt>
    <dgm:pt modelId="{FEAD5CF4-1C06-4072-B422-3B7DFEEF1B42}" type="pres">
      <dgm:prSet presAssocID="{18F05BE3-01AD-428A-A8E7-1375F72F755E}" presName="linearProcess" presStyleCnt="0"/>
      <dgm:spPr/>
    </dgm:pt>
    <dgm:pt modelId="{7FD7F799-9E9E-4730-B9A6-0ABB05DC45AD}" type="pres">
      <dgm:prSet presAssocID="{CF993E13-01B3-4BB7-B096-A1712CC03E81}" presName="textNode" presStyleLbl="node1" presStyleIdx="0" presStyleCnt="2">
        <dgm:presLayoutVars>
          <dgm:bulletEnabled val="1"/>
        </dgm:presLayoutVars>
      </dgm:prSet>
      <dgm:spPr/>
      <dgm:t>
        <a:bodyPr/>
        <a:lstStyle/>
        <a:p>
          <a:endParaRPr lang="en-US"/>
        </a:p>
      </dgm:t>
    </dgm:pt>
    <dgm:pt modelId="{B8FCA0A7-2E07-4B44-9F0E-2D200734B87F}" type="pres">
      <dgm:prSet presAssocID="{F19863B7-8E1D-43D2-9810-175BE917F944}" presName="sibTrans" presStyleCnt="0"/>
      <dgm:spPr/>
    </dgm:pt>
    <dgm:pt modelId="{7CBB4A0E-2C14-433A-9E5E-7303FF3D241F}" type="pres">
      <dgm:prSet presAssocID="{910D7139-7C45-48FA-9BF4-D6119F19FCB1}" presName="textNode" presStyleLbl="node1" presStyleIdx="1" presStyleCnt="2">
        <dgm:presLayoutVars>
          <dgm:bulletEnabled val="1"/>
        </dgm:presLayoutVars>
      </dgm:prSet>
      <dgm:spPr/>
      <dgm:t>
        <a:bodyPr/>
        <a:lstStyle/>
        <a:p>
          <a:endParaRPr lang="en-US"/>
        </a:p>
      </dgm:t>
    </dgm:pt>
  </dgm:ptLst>
  <dgm:cxnLst>
    <dgm:cxn modelId="{3030F51A-897B-484A-AD17-92853F2303AF}" srcId="{18F05BE3-01AD-428A-A8E7-1375F72F755E}" destId="{910D7139-7C45-48FA-9BF4-D6119F19FCB1}" srcOrd="1" destOrd="0" parTransId="{8626AF86-82C6-4D1C-B2D3-FB1A542F1575}" sibTransId="{41CF9640-31A7-4B80-8070-B8160BA053BF}"/>
    <dgm:cxn modelId="{6AD3D0EE-B4DF-4F28-8ECB-C6042183EFC4}" type="presOf" srcId="{910D7139-7C45-48FA-9BF4-D6119F19FCB1}" destId="{7CBB4A0E-2C14-433A-9E5E-7303FF3D241F}" srcOrd="0" destOrd="0" presId="urn:microsoft.com/office/officeart/2005/8/layout/hProcess9"/>
    <dgm:cxn modelId="{9A77C78D-A72C-49A2-B648-7DB42705F547}" type="presOf" srcId="{18F05BE3-01AD-428A-A8E7-1375F72F755E}" destId="{36A1FC70-FF54-43EC-9B33-F9014839B89C}" srcOrd="0" destOrd="0" presId="urn:microsoft.com/office/officeart/2005/8/layout/hProcess9"/>
    <dgm:cxn modelId="{16F80B9A-8FA1-4FAE-82EF-240FE0C196DF}" srcId="{18F05BE3-01AD-428A-A8E7-1375F72F755E}" destId="{CF993E13-01B3-4BB7-B096-A1712CC03E81}" srcOrd="0" destOrd="0" parTransId="{8E24B9B6-3D7D-498A-88D4-4F2ABE33E1FE}" sibTransId="{F19863B7-8E1D-43D2-9810-175BE917F944}"/>
    <dgm:cxn modelId="{974EC338-0BAD-4EA8-9659-344E481BD7C2}" type="presOf" srcId="{CF993E13-01B3-4BB7-B096-A1712CC03E81}" destId="{7FD7F799-9E9E-4730-B9A6-0ABB05DC45AD}" srcOrd="0" destOrd="0" presId="urn:microsoft.com/office/officeart/2005/8/layout/hProcess9"/>
    <dgm:cxn modelId="{5C99B553-250E-40E5-9546-DC5B36153A29}" type="presParOf" srcId="{36A1FC70-FF54-43EC-9B33-F9014839B89C}" destId="{5BF8A694-F5A5-44CD-ACA4-23493E42038B}" srcOrd="0" destOrd="0" presId="urn:microsoft.com/office/officeart/2005/8/layout/hProcess9"/>
    <dgm:cxn modelId="{316F1B04-D69E-46E8-AC82-9944D322EA58}" type="presParOf" srcId="{36A1FC70-FF54-43EC-9B33-F9014839B89C}" destId="{FEAD5CF4-1C06-4072-B422-3B7DFEEF1B42}" srcOrd="1" destOrd="0" presId="urn:microsoft.com/office/officeart/2005/8/layout/hProcess9"/>
    <dgm:cxn modelId="{7F0646C0-545D-4C74-9EB0-1FC184F9C613}" type="presParOf" srcId="{FEAD5CF4-1C06-4072-B422-3B7DFEEF1B42}" destId="{7FD7F799-9E9E-4730-B9A6-0ABB05DC45AD}" srcOrd="0" destOrd="0" presId="urn:microsoft.com/office/officeart/2005/8/layout/hProcess9"/>
    <dgm:cxn modelId="{BDE16F54-BABF-4725-983E-2C3FA0A3F5EF}" type="presParOf" srcId="{FEAD5CF4-1C06-4072-B422-3B7DFEEF1B42}" destId="{B8FCA0A7-2E07-4B44-9F0E-2D200734B87F}" srcOrd="1" destOrd="0" presId="urn:microsoft.com/office/officeart/2005/8/layout/hProcess9"/>
    <dgm:cxn modelId="{40B566E1-417C-4FF6-942F-E2BD9EFA38FE}" type="presParOf" srcId="{FEAD5CF4-1C06-4072-B422-3B7DFEEF1B42}" destId="{7CBB4A0E-2C14-433A-9E5E-7303FF3D241F}"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F05BE3-01AD-428A-A8E7-1375F72F755E}" type="doc">
      <dgm:prSet loTypeId="urn:microsoft.com/office/officeart/2005/8/layout/hProcess9" loCatId="process" qsTypeId="urn:microsoft.com/office/officeart/2005/8/quickstyle/simple1" qsCatId="simple" csTypeId="urn:microsoft.com/office/officeart/2005/8/colors/colorful3" csCatId="colorful" phldr="1"/>
      <dgm:spPr/>
    </dgm:pt>
    <dgm:pt modelId="{CF993E13-01B3-4BB7-B096-A1712CC03E81}">
      <dgm:prSet phldrT="[Text]"/>
      <dgm:spPr/>
      <dgm:t>
        <a:bodyPr/>
        <a:lstStyle/>
        <a:p>
          <a:r>
            <a:rPr lang="en-US" dirty="0" smtClean="0"/>
            <a:t>Stimulus	</a:t>
          </a:r>
          <a:endParaRPr lang="en-US" dirty="0"/>
        </a:p>
      </dgm:t>
    </dgm:pt>
    <dgm:pt modelId="{8E24B9B6-3D7D-498A-88D4-4F2ABE33E1FE}" type="parTrans" cxnId="{16F80B9A-8FA1-4FAE-82EF-240FE0C196DF}">
      <dgm:prSet/>
      <dgm:spPr/>
      <dgm:t>
        <a:bodyPr/>
        <a:lstStyle/>
        <a:p>
          <a:endParaRPr lang="en-US"/>
        </a:p>
      </dgm:t>
    </dgm:pt>
    <dgm:pt modelId="{F19863B7-8E1D-43D2-9810-175BE917F944}" type="sibTrans" cxnId="{16F80B9A-8FA1-4FAE-82EF-240FE0C196DF}">
      <dgm:prSet/>
      <dgm:spPr/>
      <dgm:t>
        <a:bodyPr/>
        <a:lstStyle/>
        <a:p>
          <a:endParaRPr lang="en-US"/>
        </a:p>
      </dgm:t>
    </dgm:pt>
    <dgm:pt modelId="{910D7139-7C45-48FA-9BF4-D6119F19FCB1}">
      <dgm:prSet phldrT="[Text]"/>
      <dgm:spPr/>
      <dgm:t>
        <a:bodyPr/>
        <a:lstStyle/>
        <a:p>
          <a:r>
            <a:rPr lang="en-US" dirty="0" smtClean="0"/>
            <a:t>Response</a:t>
          </a:r>
          <a:endParaRPr lang="en-US" dirty="0"/>
        </a:p>
      </dgm:t>
    </dgm:pt>
    <dgm:pt modelId="{8626AF86-82C6-4D1C-B2D3-FB1A542F1575}" type="parTrans" cxnId="{3030F51A-897B-484A-AD17-92853F2303AF}">
      <dgm:prSet/>
      <dgm:spPr/>
      <dgm:t>
        <a:bodyPr/>
        <a:lstStyle/>
        <a:p>
          <a:endParaRPr lang="en-US"/>
        </a:p>
      </dgm:t>
    </dgm:pt>
    <dgm:pt modelId="{41CF9640-31A7-4B80-8070-B8160BA053BF}" type="sibTrans" cxnId="{3030F51A-897B-484A-AD17-92853F2303AF}">
      <dgm:prSet/>
      <dgm:spPr/>
      <dgm:t>
        <a:bodyPr/>
        <a:lstStyle/>
        <a:p>
          <a:endParaRPr lang="en-US"/>
        </a:p>
      </dgm:t>
    </dgm:pt>
    <dgm:pt modelId="{45250B09-961E-4303-98F6-1008E9CFD373}">
      <dgm:prSet/>
      <dgm:spPr/>
      <dgm:t>
        <a:bodyPr/>
        <a:lstStyle/>
        <a:p>
          <a:r>
            <a:rPr lang="en-US" b="1" dirty="0" smtClean="0"/>
            <a:t>CHOICE</a:t>
          </a:r>
          <a:endParaRPr lang="en-US" b="1" dirty="0"/>
        </a:p>
      </dgm:t>
    </dgm:pt>
    <dgm:pt modelId="{2465C5E6-13B6-4CEB-8234-66AAF318EEC4}" type="parTrans" cxnId="{4AF95CA6-D906-42AC-ABB6-85502FF0EF1D}">
      <dgm:prSet/>
      <dgm:spPr/>
      <dgm:t>
        <a:bodyPr/>
        <a:lstStyle/>
        <a:p>
          <a:endParaRPr lang="en-US"/>
        </a:p>
      </dgm:t>
    </dgm:pt>
    <dgm:pt modelId="{1779F69A-66C0-43CB-A25B-5AD1B6273B5E}" type="sibTrans" cxnId="{4AF95CA6-D906-42AC-ABB6-85502FF0EF1D}">
      <dgm:prSet/>
      <dgm:spPr/>
      <dgm:t>
        <a:bodyPr/>
        <a:lstStyle/>
        <a:p>
          <a:endParaRPr lang="en-US"/>
        </a:p>
      </dgm:t>
    </dgm:pt>
    <dgm:pt modelId="{36A1FC70-FF54-43EC-9B33-F9014839B89C}" type="pres">
      <dgm:prSet presAssocID="{18F05BE3-01AD-428A-A8E7-1375F72F755E}" presName="CompostProcess" presStyleCnt="0">
        <dgm:presLayoutVars>
          <dgm:dir/>
          <dgm:resizeHandles val="exact"/>
        </dgm:presLayoutVars>
      </dgm:prSet>
      <dgm:spPr/>
    </dgm:pt>
    <dgm:pt modelId="{5BF8A694-F5A5-44CD-ACA4-23493E42038B}" type="pres">
      <dgm:prSet presAssocID="{18F05BE3-01AD-428A-A8E7-1375F72F755E}" presName="arrow" presStyleLbl="bgShp" presStyleIdx="0" presStyleCnt="1"/>
      <dgm:spPr/>
    </dgm:pt>
    <dgm:pt modelId="{FEAD5CF4-1C06-4072-B422-3B7DFEEF1B42}" type="pres">
      <dgm:prSet presAssocID="{18F05BE3-01AD-428A-A8E7-1375F72F755E}" presName="linearProcess" presStyleCnt="0"/>
      <dgm:spPr/>
    </dgm:pt>
    <dgm:pt modelId="{7FD7F799-9E9E-4730-B9A6-0ABB05DC45AD}" type="pres">
      <dgm:prSet presAssocID="{CF993E13-01B3-4BB7-B096-A1712CC03E81}" presName="textNode" presStyleLbl="node1" presStyleIdx="0" presStyleCnt="3">
        <dgm:presLayoutVars>
          <dgm:bulletEnabled val="1"/>
        </dgm:presLayoutVars>
      </dgm:prSet>
      <dgm:spPr/>
      <dgm:t>
        <a:bodyPr/>
        <a:lstStyle/>
        <a:p>
          <a:endParaRPr lang="en-US"/>
        </a:p>
      </dgm:t>
    </dgm:pt>
    <dgm:pt modelId="{B8FCA0A7-2E07-4B44-9F0E-2D200734B87F}" type="pres">
      <dgm:prSet presAssocID="{F19863B7-8E1D-43D2-9810-175BE917F944}" presName="sibTrans" presStyleCnt="0"/>
      <dgm:spPr/>
    </dgm:pt>
    <dgm:pt modelId="{A1191252-8714-4842-8325-F5DC6FB697E3}" type="pres">
      <dgm:prSet presAssocID="{45250B09-961E-4303-98F6-1008E9CFD373}" presName="textNode" presStyleLbl="node1" presStyleIdx="1" presStyleCnt="3">
        <dgm:presLayoutVars>
          <dgm:bulletEnabled val="1"/>
        </dgm:presLayoutVars>
      </dgm:prSet>
      <dgm:spPr/>
      <dgm:t>
        <a:bodyPr/>
        <a:lstStyle/>
        <a:p>
          <a:endParaRPr lang="en-US"/>
        </a:p>
      </dgm:t>
    </dgm:pt>
    <dgm:pt modelId="{943AFC72-B064-4823-9060-9E5EA5323AE3}" type="pres">
      <dgm:prSet presAssocID="{1779F69A-66C0-43CB-A25B-5AD1B6273B5E}" presName="sibTrans" presStyleCnt="0"/>
      <dgm:spPr/>
    </dgm:pt>
    <dgm:pt modelId="{7CBB4A0E-2C14-433A-9E5E-7303FF3D241F}" type="pres">
      <dgm:prSet presAssocID="{910D7139-7C45-48FA-9BF4-D6119F19FCB1}" presName="textNode" presStyleLbl="node1" presStyleIdx="2" presStyleCnt="3">
        <dgm:presLayoutVars>
          <dgm:bulletEnabled val="1"/>
        </dgm:presLayoutVars>
      </dgm:prSet>
      <dgm:spPr/>
      <dgm:t>
        <a:bodyPr/>
        <a:lstStyle/>
        <a:p>
          <a:endParaRPr lang="en-US"/>
        </a:p>
      </dgm:t>
    </dgm:pt>
  </dgm:ptLst>
  <dgm:cxnLst>
    <dgm:cxn modelId="{8F5126EC-5E5E-44A4-A7C2-A3E20ACBAC05}" type="presOf" srcId="{CF993E13-01B3-4BB7-B096-A1712CC03E81}" destId="{7FD7F799-9E9E-4730-B9A6-0ABB05DC45AD}" srcOrd="0" destOrd="0" presId="urn:microsoft.com/office/officeart/2005/8/layout/hProcess9"/>
    <dgm:cxn modelId="{3030F51A-897B-484A-AD17-92853F2303AF}" srcId="{18F05BE3-01AD-428A-A8E7-1375F72F755E}" destId="{910D7139-7C45-48FA-9BF4-D6119F19FCB1}" srcOrd="2" destOrd="0" parTransId="{8626AF86-82C6-4D1C-B2D3-FB1A542F1575}" sibTransId="{41CF9640-31A7-4B80-8070-B8160BA053BF}"/>
    <dgm:cxn modelId="{16F80B9A-8FA1-4FAE-82EF-240FE0C196DF}" srcId="{18F05BE3-01AD-428A-A8E7-1375F72F755E}" destId="{CF993E13-01B3-4BB7-B096-A1712CC03E81}" srcOrd="0" destOrd="0" parTransId="{8E24B9B6-3D7D-498A-88D4-4F2ABE33E1FE}" sibTransId="{F19863B7-8E1D-43D2-9810-175BE917F944}"/>
    <dgm:cxn modelId="{4AF95CA6-D906-42AC-ABB6-85502FF0EF1D}" srcId="{18F05BE3-01AD-428A-A8E7-1375F72F755E}" destId="{45250B09-961E-4303-98F6-1008E9CFD373}" srcOrd="1" destOrd="0" parTransId="{2465C5E6-13B6-4CEB-8234-66AAF318EEC4}" sibTransId="{1779F69A-66C0-43CB-A25B-5AD1B6273B5E}"/>
    <dgm:cxn modelId="{A975AB13-4D30-4616-B682-1AD835F91ECB}" type="presOf" srcId="{18F05BE3-01AD-428A-A8E7-1375F72F755E}" destId="{36A1FC70-FF54-43EC-9B33-F9014839B89C}" srcOrd="0" destOrd="0" presId="urn:microsoft.com/office/officeart/2005/8/layout/hProcess9"/>
    <dgm:cxn modelId="{7E79AF4D-FB25-473E-89B5-EB8A56F1508C}" type="presOf" srcId="{45250B09-961E-4303-98F6-1008E9CFD373}" destId="{A1191252-8714-4842-8325-F5DC6FB697E3}" srcOrd="0" destOrd="0" presId="urn:microsoft.com/office/officeart/2005/8/layout/hProcess9"/>
    <dgm:cxn modelId="{18AEAEEE-E6EA-4E20-89D3-A1BBA2D7FFB4}" type="presOf" srcId="{910D7139-7C45-48FA-9BF4-D6119F19FCB1}" destId="{7CBB4A0E-2C14-433A-9E5E-7303FF3D241F}" srcOrd="0" destOrd="0" presId="urn:microsoft.com/office/officeart/2005/8/layout/hProcess9"/>
    <dgm:cxn modelId="{990BA581-5425-492A-AC66-28B258251C15}" type="presParOf" srcId="{36A1FC70-FF54-43EC-9B33-F9014839B89C}" destId="{5BF8A694-F5A5-44CD-ACA4-23493E42038B}" srcOrd="0" destOrd="0" presId="urn:microsoft.com/office/officeart/2005/8/layout/hProcess9"/>
    <dgm:cxn modelId="{71D6803A-35D6-42BA-B173-651E933F5DC7}" type="presParOf" srcId="{36A1FC70-FF54-43EC-9B33-F9014839B89C}" destId="{FEAD5CF4-1C06-4072-B422-3B7DFEEF1B42}" srcOrd="1" destOrd="0" presId="urn:microsoft.com/office/officeart/2005/8/layout/hProcess9"/>
    <dgm:cxn modelId="{59F51EE8-3417-48B9-BAE0-6D09AD5D9DA3}" type="presParOf" srcId="{FEAD5CF4-1C06-4072-B422-3B7DFEEF1B42}" destId="{7FD7F799-9E9E-4730-B9A6-0ABB05DC45AD}" srcOrd="0" destOrd="0" presId="urn:microsoft.com/office/officeart/2005/8/layout/hProcess9"/>
    <dgm:cxn modelId="{8046C0AD-7950-407E-AFC6-8319524A47EF}" type="presParOf" srcId="{FEAD5CF4-1C06-4072-B422-3B7DFEEF1B42}" destId="{B8FCA0A7-2E07-4B44-9F0E-2D200734B87F}" srcOrd="1" destOrd="0" presId="urn:microsoft.com/office/officeart/2005/8/layout/hProcess9"/>
    <dgm:cxn modelId="{038745DE-BF52-4404-A3AA-AE06C0C6A4AC}" type="presParOf" srcId="{FEAD5CF4-1C06-4072-B422-3B7DFEEF1B42}" destId="{A1191252-8714-4842-8325-F5DC6FB697E3}" srcOrd="2" destOrd="0" presId="urn:microsoft.com/office/officeart/2005/8/layout/hProcess9"/>
    <dgm:cxn modelId="{72AB7C71-1966-49B6-B365-47380A474D16}" type="presParOf" srcId="{FEAD5CF4-1C06-4072-B422-3B7DFEEF1B42}" destId="{943AFC72-B064-4823-9060-9E5EA5323AE3}" srcOrd="3" destOrd="0" presId="urn:microsoft.com/office/officeart/2005/8/layout/hProcess9"/>
    <dgm:cxn modelId="{F47C5A8C-DAE2-441D-90F5-AE0F10D39AB9}" type="presParOf" srcId="{FEAD5CF4-1C06-4072-B422-3B7DFEEF1B42}" destId="{7CBB4A0E-2C14-433A-9E5E-7303FF3D241F}"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F05BE3-01AD-428A-A8E7-1375F72F755E}" type="doc">
      <dgm:prSet loTypeId="urn:microsoft.com/office/officeart/2005/8/layout/hProcess9" loCatId="process" qsTypeId="urn:microsoft.com/office/officeart/2005/8/quickstyle/simple1" qsCatId="simple" csTypeId="urn:microsoft.com/office/officeart/2005/8/colors/colorful3" csCatId="colorful" phldr="1"/>
      <dgm:spPr/>
    </dgm:pt>
    <dgm:pt modelId="{CF993E13-01B3-4BB7-B096-A1712CC03E81}">
      <dgm:prSet phldrT="[Text]"/>
      <dgm:spPr/>
      <dgm:t>
        <a:bodyPr/>
        <a:lstStyle/>
        <a:p>
          <a:r>
            <a:rPr lang="en-US" dirty="0" smtClean="0"/>
            <a:t>Stimulus	</a:t>
          </a:r>
          <a:endParaRPr lang="en-US" dirty="0"/>
        </a:p>
      </dgm:t>
    </dgm:pt>
    <dgm:pt modelId="{8E24B9B6-3D7D-498A-88D4-4F2ABE33E1FE}" type="parTrans" cxnId="{16F80B9A-8FA1-4FAE-82EF-240FE0C196DF}">
      <dgm:prSet/>
      <dgm:spPr/>
      <dgm:t>
        <a:bodyPr/>
        <a:lstStyle/>
        <a:p>
          <a:endParaRPr lang="en-US"/>
        </a:p>
      </dgm:t>
    </dgm:pt>
    <dgm:pt modelId="{F19863B7-8E1D-43D2-9810-175BE917F944}" type="sibTrans" cxnId="{16F80B9A-8FA1-4FAE-82EF-240FE0C196DF}">
      <dgm:prSet/>
      <dgm:spPr/>
      <dgm:t>
        <a:bodyPr/>
        <a:lstStyle/>
        <a:p>
          <a:endParaRPr lang="en-US"/>
        </a:p>
      </dgm:t>
    </dgm:pt>
    <dgm:pt modelId="{910D7139-7C45-48FA-9BF4-D6119F19FCB1}">
      <dgm:prSet phldrT="[Text]"/>
      <dgm:spPr/>
      <dgm:t>
        <a:bodyPr/>
        <a:lstStyle/>
        <a:p>
          <a:r>
            <a:rPr lang="en-US" dirty="0" smtClean="0"/>
            <a:t>Response</a:t>
          </a:r>
          <a:endParaRPr lang="en-US" dirty="0"/>
        </a:p>
      </dgm:t>
    </dgm:pt>
    <dgm:pt modelId="{8626AF86-82C6-4D1C-B2D3-FB1A542F1575}" type="parTrans" cxnId="{3030F51A-897B-484A-AD17-92853F2303AF}">
      <dgm:prSet/>
      <dgm:spPr/>
      <dgm:t>
        <a:bodyPr/>
        <a:lstStyle/>
        <a:p>
          <a:endParaRPr lang="en-US"/>
        </a:p>
      </dgm:t>
    </dgm:pt>
    <dgm:pt modelId="{41CF9640-31A7-4B80-8070-B8160BA053BF}" type="sibTrans" cxnId="{3030F51A-897B-484A-AD17-92853F2303AF}">
      <dgm:prSet/>
      <dgm:spPr/>
      <dgm:t>
        <a:bodyPr/>
        <a:lstStyle/>
        <a:p>
          <a:endParaRPr lang="en-US"/>
        </a:p>
      </dgm:t>
    </dgm:pt>
    <dgm:pt modelId="{45250B09-961E-4303-98F6-1008E9CFD373}">
      <dgm:prSet/>
      <dgm:spPr/>
      <dgm:t>
        <a:bodyPr/>
        <a:lstStyle/>
        <a:p>
          <a:r>
            <a:rPr lang="en-US" b="1" dirty="0" smtClean="0"/>
            <a:t>CHOICE</a:t>
          </a:r>
          <a:endParaRPr lang="en-US" b="1" dirty="0"/>
        </a:p>
      </dgm:t>
    </dgm:pt>
    <dgm:pt modelId="{2465C5E6-13B6-4CEB-8234-66AAF318EEC4}" type="parTrans" cxnId="{4AF95CA6-D906-42AC-ABB6-85502FF0EF1D}">
      <dgm:prSet/>
      <dgm:spPr/>
      <dgm:t>
        <a:bodyPr/>
        <a:lstStyle/>
        <a:p>
          <a:endParaRPr lang="en-US"/>
        </a:p>
      </dgm:t>
    </dgm:pt>
    <dgm:pt modelId="{1779F69A-66C0-43CB-A25B-5AD1B6273B5E}" type="sibTrans" cxnId="{4AF95CA6-D906-42AC-ABB6-85502FF0EF1D}">
      <dgm:prSet/>
      <dgm:spPr/>
      <dgm:t>
        <a:bodyPr/>
        <a:lstStyle/>
        <a:p>
          <a:endParaRPr lang="en-US"/>
        </a:p>
      </dgm:t>
    </dgm:pt>
    <dgm:pt modelId="{36A1FC70-FF54-43EC-9B33-F9014839B89C}" type="pres">
      <dgm:prSet presAssocID="{18F05BE3-01AD-428A-A8E7-1375F72F755E}" presName="CompostProcess" presStyleCnt="0">
        <dgm:presLayoutVars>
          <dgm:dir/>
          <dgm:resizeHandles val="exact"/>
        </dgm:presLayoutVars>
      </dgm:prSet>
      <dgm:spPr/>
    </dgm:pt>
    <dgm:pt modelId="{5BF8A694-F5A5-44CD-ACA4-23493E42038B}" type="pres">
      <dgm:prSet presAssocID="{18F05BE3-01AD-428A-A8E7-1375F72F755E}" presName="arrow" presStyleLbl="bgShp" presStyleIdx="0" presStyleCnt="1"/>
      <dgm:spPr/>
    </dgm:pt>
    <dgm:pt modelId="{FEAD5CF4-1C06-4072-B422-3B7DFEEF1B42}" type="pres">
      <dgm:prSet presAssocID="{18F05BE3-01AD-428A-A8E7-1375F72F755E}" presName="linearProcess" presStyleCnt="0"/>
      <dgm:spPr/>
    </dgm:pt>
    <dgm:pt modelId="{7FD7F799-9E9E-4730-B9A6-0ABB05DC45AD}" type="pres">
      <dgm:prSet presAssocID="{CF993E13-01B3-4BB7-B096-A1712CC03E81}" presName="textNode" presStyleLbl="node1" presStyleIdx="0" presStyleCnt="3">
        <dgm:presLayoutVars>
          <dgm:bulletEnabled val="1"/>
        </dgm:presLayoutVars>
      </dgm:prSet>
      <dgm:spPr/>
      <dgm:t>
        <a:bodyPr/>
        <a:lstStyle/>
        <a:p>
          <a:endParaRPr lang="en-US"/>
        </a:p>
      </dgm:t>
    </dgm:pt>
    <dgm:pt modelId="{B8FCA0A7-2E07-4B44-9F0E-2D200734B87F}" type="pres">
      <dgm:prSet presAssocID="{F19863B7-8E1D-43D2-9810-175BE917F944}" presName="sibTrans" presStyleCnt="0"/>
      <dgm:spPr/>
    </dgm:pt>
    <dgm:pt modelId="{A1191252-8714-4842-8325-F5DC6FB697E3}" type="pres">
      <dgm:prSet presAssocID="{45250B09-961E-4303-98F6-1008E9CFD373}" presName="textNode" presStyleLbl="node1" presStyleIdx="1" presStyleCnt="3">
        <dgm:presLayoutVars>
          <dgm:bulletEnabled val="1"/>
        </dgm:presLayoutVars>
      </dgm:prSet>
      <dgm:spPr/>
      <dgm:t>
        <a:bodyPr/>
        <a:lstStyle/>
        <a:p>
          <a:endParaRPr lang="en-US"/>
        </a:p>
      </dgm:t>
    </dgm:pt>
    <dgm:pt modelId="{943AFC72-B064-4823-9060-9E5EA5323AE3}" type="pres">
      <dgm:prSet presAssocID="{1779F69A-66C0-43CB-A25B-5AD1B6273B5E}" presName="sibTrans" presStyleCnt="0"/>
      <dgm:spPr/>
    </dgm:pt>
    <dgm:pt modelId="{7CBB4A0E-2C14-433A-9E5E-7303FF3D241F}" type="pres">
      <dgm:prSet presAssocID="{910D7139-7C45-48FA-9BF4-D6119F19FCB1}" presName="textNode" presStyleLbl="node1" presStyleIdx="2" presStyleCnt="3">
        <dgm:presLayoutVars>
          <dgm:bulletEnabled val="1"/>
        </dgm:presLayoutVars>
      </dgm:prSet>
      <dgm:spPr/>
      <dgm:t>
        <a:bodyPr/>
        <a:lstStyle/>
        <a:p>
          <a:endParaRPr lang="en-US"/>
        </a:p>
      </dgm:t>
    </dgm:pt>
  </dgm:ptLst>
  <dgm:cxnLst>
    <dgm:cxn modelId="{3030F51A-897B-484A-AD17-92853F2303AF}" srcId="{18F05BE3-01AD-428A-A8E7-1375F72F755E}" destId="{910D7139-7C45-48FA-9BF4-D6119F19FCB1}" srcOrd="2" destOrd="0" parTransId="{8626AF86-82C6-4D1C-B2D3-FB1A542F1575}" sibTransId="{41CF9640-31A7-4B80-8070-B8160BA053BF}"/>
    <dgm:cxn modelId="{7DF4DD8A-8699-4BD3-9884-873500A3B04F}" type="presOf" srcId="{CF993E13-01B3-4BB7-B096-A1712CC03E81}" destId="{7FD7F799-9E9E-4730-B9A6-0ABB05DC45AD}" srcOrd="0" destOrd="0" presId="urn:microsoft.com/office/officeart/2005/8/layout/hProcess9"/>
    <dgm:cxn modelId="{16F80B9A-8FA1-4FAE-82EF-240FE0C196DF}" srcId="{18F05BE3-01AD-428A-A8E7-1375F72F755E}" destId="{CF993E13-01B3-4BB7-B096-A1712CC03E81}" srcOrd="0" destOrd="0" parTransId="{8E24B9B6-3D7D-498A-88D4-4F2ABE33E1FE}" sibTransId="{F19863B7-8E1D-43D2-9810-175BE917F944}"/>
    <dgm:cxn modelId="{4AF95CA6-D906-42AC-ABB6-85502FF0EF1D}" srcId="{18F05BE3-01AD-428A-A8E7-1375F72F755E}" destId="{45250B09-961E-4303-98F6-1008E9CFD373}" srcOrd="1" destOrd="0" parTransId="{2465C5E6-13B6-4CEB-8234-66AAF318EEC4}" sibTransId="{1779F69A-66C0-43CB-A25B-5AD1B6273B5E}"/>
    <dgm:cxn modelId="{8128A9D4-FF64-4FDC-9ADB-1A2A21371F41}" type="presOf" srcId="{18F05BE3-01AD-428A-A8E7-1375F72F755E}" destId="{36A1FC70-FF54-43EC-9B33-F9014839B89C}" srcOrd="0" destOrd="0" presId="urn:microsoft.com/office/officeart/2005/8/layout/hProcess9"/>
    <dgm:cxn modelId="{92028025-EAC9-4DD5-B818-1A6589A355B2}" type="presOf" srcId="{45250B09-961E-4303-98F6-1008E9CFD373}" destId="{A1191252-8714-4842-8325-F5DC6FB697E3}" srcOrd="0" destOrd="0" presId="urn:microsoft.com/office/officeart/2005/8/layout/hProcess9"/>
    <dgm:cxn modelId="{2B7767F2-3EE7-407C-B9B3-E1A4D2C1848F}" type="presOf" srcId="{910D7139-7C45-48FA-9BF4-D6119F19FCB1}" destId="{7CBB4A0E-2C14-433A-9E5E-7303FF3D241F}" srcOrd="0" destOrd="0" presId="urn:microsoft.com/office/officeart/2005/8/layout/hProcess9"/>
    <dgm:cxn modelId="{8E45E106-A181-4044-B299-00139EB600DE}" type="presParOf" srcId="{36A1FC70-FF54-43EC-9B33-F9014839B89C}" destId="{5BF8A694-F5A5-44CD-ACA4-23493E42038B}" srcOrd="0" destOrd="0" presId="urn:microsoft.com/office/officeart/2005/8/layout/hProcess9"/>
    <dgm:cxn modelId="{CA85771E-F40E-4074-96F8-DE6D563566DC}" type="presParOf" srcId="{36A1FC70-FF54-43EC-9B33-F9014839B89C}" destId="{FEAD5CF4-1C06-4072-B422-3B7DFEEF1B42}" srcOrd="1" destOrd="0" presId="urn:microsoft.com/office/officeart/2005/8/layout/hProcess9"/>
    <dgm:cxn modelId="{7B8DAEF2-3264-48A5-966F-1DF637184FC0}" type="presParOf" srcId="{FEAD5CF4-1C06-4072-B422-3B7DFEEF1B42}" destId="{7FD7F799-9E9E-4730-B9A6-0ABB05DC45AD}" srcOrd="0" destOrd="0" presId="urn:microsoft.com/office/officeart/2005/8/layout/hProcess9"/>
    <dgm:cxn modelId="{EF1D00CB-03F2-4B33-80EF-7A7EC565BEC4}" type="presParOf" srcId="{FEAD5CF4-1C06-4072-B422-3B7DFEEF1B42}" destId="{B8FCA0A7-2E07-4B44-9F0E-2D200734B87F}" srcOrd="1" destOrd="0" presId="urn:microsoft.com/office/officeart/2005/8/layout/hProcess9"/>
    <dgm:cxn modelId="{8E82E548-CA12-4836-9107-08EFD105BA5C}" type="presParOf" srcId="{FEAD5CF4-1C06-4072-B422-3B7DFEEF1B42}" destId="{A1191252-8714-4842-8325-F5DC6FB697E3}" srcOrd="2" destOrd="0" presId="urn:microsoft.com/office/officeart/2005/8/layout/hProcess9"/>
    <dgm:cxn modelId="{E3D68143-6539-4F0D-98A1-1E72C8FFE955}" type="presParOf" srcId="{FEAD5CF4-1C06-4072-B422-3B7DFEEF1B42}" destId="{943AFC72-B064-4823-9060-9E5EA5323AE3}" srcOrd="3" destOrd="0" presId="urn:microsoft.com/office/officeart/2005/8/layout/hProcess9"/>
    <dgm:cxn modelId="{00486595-0A95-4CAF-98F8-0E7DBE67B97D}" type="presParOf" srcId="{FEAD5CF4-1C06-4072-B422-3B7DFEEF1B42}" destId="{7CBB4A0E-2C14-433A-9E5E-7303FF3D241F}"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8A694-F5A5-44CD-ACA4-23493E42038B}">
      <dsp:nvSpPr>
        <dsp:cNvPr id="0" name=""/>
        <dsp:cNvSpPr/>
      </dsp:nvSpPr>
      <dsp:spPr>
        <a:xfrm>
          <a:off x="617219" y="0"/>
          <a:ext cx="6995160" cy="4525963"/>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D7F799-9E9E-4730-B9A6-0ABB05DC45AD}">
      <dsp:nvSpPr>
        <dsp:cNvPr id="0" name=""/>
        <dsp:cNvSpPr/>
      </dsp:nvSpPr>
      <dsp:spPr>
        <a:xfrm>
          <a:off x="824165" y="1357788"/>
          <a:ext cx="3166467" cy="1810385"/>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500" kern="1200" dirty="0" smtClean="0"/>
            <a:t>Stimulus	</a:t>
          </a:r>
          <a:endParaRPr lang="en-US" sz="4500" kern="1200" dirty="0"/>
        </a:p>
      </dsp:txBody>
      <dsp:txXfrm>
        <a:off x="912541" y="1446164"/>
        <a:ext cx="2989715" cy="1633633"/>
      </dsp:txXfrm>
    </dsp:sp>
    <dsp:sp modelId="{7CBB4A0E-2C14-433A-9E5E-7303FF3D241F}">
      <dsp:nvSpPr>
        <dsp:cNvPr id="0" name=""/>
        <dsp:cNvSpPr/>
      </dsp:nvSpPr>
      <dsp:spPr>
        <a:xfrm>
          <a:off x="4238967" y="1357788"/>
          <a:ext cx="3166467" cy="1810385"/>
        </a:xfrm>
        <a:prstGeom prst="roundRect">
          <a:avLst/>
        </a:prstGeom>
        <a:solidFill>
          <a:schemeClr val="accent3">
            <a:hueOff val="11249043"/>
            <a:satOff val="2189"/>
            <a:lumOff val="1176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500" kern="1200" dirty="0" smtClean="0"/>
            <a:t>Response</a:t>
          </a:r>
          <a:endParaRPr lang="en-US" sz="4500" kern="1200" dirty="0"/>
        </a:p>
      </dsp:txBody>
      <dsp:txXfrm>
        <a:off x="4327343" y="1446164"/>
        <a:ext cx="2989715" cy="1633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8A694-F5A5-44CD-ACA4-23493E42038B}">
      <dsp:nvSpPr>
        <dsp:cNvPr id="0" name=""/>
        <dsp:cNvSpPr/>
      </dsp:nvSpPr>
      <dsp:spPr>
        <a:xfrm>
          <a:off x="617219" y="0"/>
          <a:ext cx="6995160" cy="4525963"/>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D7F799-9E9E-4730-B9A6-0ABB05DC45AD}">
      <dsp:nvSpPr>
        <dsp:cNvPr id="0" name=""/>
        <dsp:cNvSpPr/>
      </dsp:nvSpPr>
      <dsp:spPr>
        <a:xfrm>
          <a:off x="703" y="1357788"/>
          <a:ext cx="2633431" cy="1810385"/>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Stimulus	</a:t>
          </a:r>
          <a:endParaRPr lang="en-US" sz="3600" kern="1200" dirty="0"/>
        </a:p>
      </dsp:txBody>
      <dsp:txXfrm>
        <a:off x="89079" y="1446164"/>
        <a:ext cx="2456679" cy="1633633"/>
      </dsp:txXfrm>
    </dsp:sp>
    <dsp:sp modelId="{A1191252-8714-4842-8325-F5DC6FB697E3}">
      <dsp:nvSpPr>
        <dsp:cNvPr id="0" name=""/>
        <dsp:cNvSpPr/>
      </dsp:nvSpPr>
      <dsp:spPr>
        <a:xfrm>
          <a:off x="2798084" y="1357788"/>
          <a:ext cx="2633431" cy="1810385"/>
        </a:xfrm>
        <a:prstGeom prst="roundRect">
          <a:avLst/>
        </a:prstGeom>
        <a:solidFill>
          <a:schemeClr val="accent3">
            <a:hueOff val="5624522"/>
            <a:satOff val="1095"/>
            <a:lumOff val="588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t>CHOICE</a:t>
          </a:r>
          <a:endParaRPr lang="en-US" sz="3600" b="1" kern="1200" dirty="0"/>
        </a:p>
      </dsp:txBody>
      <dsp:txXfrm>
        <a:off x="2886460" y="1446164"/>
        <a:ext cx="2456679" cy="1633633"/>
      </dsp:txXfrm>
    </dsp:sp>
    <dsp:sp modelId="{7CBB4A0E-2C14-433A-9E5E-7303FF3D241F}">
      <dsp:nvSpPr>
        <dsp:cNvPr id="0" name=""/>
        <dsp:cNvSpPr/>
      </dsp:nvSpPr>
      <dsp:spPr>
        <a:xfrm>
          <a:off x="5595464" y="1357788"/>
          <a:ext cx="2633431" cy="1810385"/>
        </a:xfrm>
        <a:prstGeom prst="roundRect">
          <a:avLst/>
        </a:prstGeom>
        <a:solidFill>
          <a:schemeClr val="accent3">
            <a:hueOff val="11249043"/>
            <a:satOff val="2189"/>
            <a:lumOff val="1176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Response</a:t>
          </a:r>
          <a:endParaRPr lang="en-US" sz="3600" kern="1200" dirty="0"/>
        </a:p>
      </dsp:txBody>
      <dsp:txXfrm>
        <a:off x="5683840" y="1446164"/>
        <a:ext cx="2456679" cy="16336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8A694-F5A5-44CD-ACA4-23493E42038B}">
      <dsp:nvSpPr>
        <dsp:cNvPr id="0" name=""/>
        <dsp:cNvSpPr/>
      </dsp:nvSpPr>
      <dsp:spPr>
        <a:xfrm>
          <a:off x="617219" y="0"/>
          <a:ext cx="6995160" cy="4525963"/>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D7F799-9E9E-4730-B9A6-0ABB05DC45AD}">
      <dsp:nvSpPr>
        <dsp:cNvPr id="0" name=""/>
        <dsp:cNvSpPr/>
      </dsp:nvSpPr>
      <dsp:spPr>
        <a:xfrm>
          <a:off x="703" y="1357788"/>
          <a:ext cx="2633431" cy="1810385"/>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Stimulus	</a:t>
          </a:r>
          <a:endParaRPr lang="en-US" sz="3600" kern="1200" dirty="0"/>
        </a:p>
      </dsp:txBody>
      <dsp:txXfrm>
        <a:off x="89079" y="1446164"/>
        <a:ext cx="2456679" cy="1633633"/>
      </dsp:txXfrm>
    </dsp:sp>
    <dsp:sp modelId="{A1191252-8714-4842-8325-F5DC6FB697E3}">
      <dsp:nvSpPr>
        <dsp:cNvPr id="0" name=""/>
        <dsp:cNvSpPr/>
      </dsp:nvSpPr>
      <dsp:spPr>
        <a:xfrm>
          <a:off x="2798084" y="1357788"/>
          <a:ext cx="2633431" cy="1810385"/>
        </a:xfrm>
        <a:prstGeom prst="roundRect">
          <a:avLst/>
        </a:prstGeom>
        <a:solidFill>
          <a:schemeClr val="accent3">
            <a:hueOff val="5624522"/>
            <a:satOff val="1095"/>
            <a:lumOff val="588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t>CHOICE</a:t>
          </a:r>
          <a:endParaRPr lang="en-US" sz="3600" b="1" kern="1200" dirty="0"/>
        </a:p>
      </dsp:txBody>
      <dsp:txXfrm>
        <a:off x="2886460" y="1446164"/>
        <a:ext cx="2456679" cy="1633633"/>
      </dsp:txXfrm>
    </dsp:sp>
    <dsp:sp modelId="{7CBB4A0E-2C14-433A-9E5E-7303FF3D241F}">
      <dsp:nvSpPr>
        <dsp:cNvPr id="0" name=""/>
        <dsp:cNvSpPr/>
      </dsp:nvSpPr>
      <dsp:spPr>
        <a:xfrm>
          <a:off x="5595464" y="1357788"/>
          <a:ext cx="2633431" cy="1810385"/>
        </a:xfrm>
        <a:prstGeom prst="roundRect">
          <a:avLst/>
        </a:prstGeom>
        <a:solidFill>
          <a:schemeClr val="accent3">
            <a:hueOff val="11249043"/>
            <a:satOff val="2189"/>
            <a:lumOff val="1176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Response</a:t>
          </a:r>
          <a:endParaRPr lang="en-US" sz="3600" kern="1200" dirty="0"/>
        </a:p>
      </dsp:txBody>
      <dsp:txXfrm>
        <a:off x="5683840" y="1446164"/>
        <a:ext cx="2456679" cy="163363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E2C90C1-2558-4D47-88B0-BFEA31538BDB}" type="datetimeFigureOut">
              <a:rPr lang="en-US" smtClean="0"/>
              <a:t>3/21/2019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9B370F2-DCD3-448B-AB28-695DCE058111}" type="slidenum">
              <a:rPr lang="en-US" smtClean="0"/>
              <a:t>‹#›</a:t>
            </a:fld>
            <a:endParaRPr lang="en-US"/>
          </a:p>
        </p:txBody>
      </p:sp>
    </p:spTree>
    <p:extLst>
      <p:ext uri="{BB962C8B-B14F-4D97-AF65-F5344CB8AC3E}">
        <p14:creationId xmlns:p14="http://schemas.microsoft.com/office/powerpoint/2010/main" val="3679768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Viktor_Frank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200BFFF-62DB-4717-A2D1-D8B3F539B10B}" type="slidenum">
              <a:rPr lang="en-US">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992352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1011" indent="-285004">
              <a:defRPr sz="2400">
                <a:solidFill>
                  <a:schemeClr val="tx1"/>
                </a:solidFill>
                <a:latin typeface="Arial" panose="020B0604020202020204" pitchFamily="34" charset="0"/>
                <a:ea typeface="ＭＳ Ｐゴシック" panose="020B0600070205080204" pitchFamily="34" charset="-128"/>
              </a:defRPr>
            </a:lvl2pPr>
            <a:lvl3pPr marL="1140017" indent="-228003">
              <a:defRPr sz="2400">
                <a:solidFill>
                  <a:schemeClr val="tx1"/>
                </a:solidFill>
                <a:latin typeface="Arial" panose="020B0604020202020204" pitchFamily="34" charset="0"/>
                <a:ea typeface="ＭＳ Ｐゴシック" panose="020B0600070205080204" pitchFamily="34" charset="-128"/>
              </a:defRPr>
            </a:lvl3pPr>
            <a:lvl4pPr marL="1596025" indent="-228003">
              <a:defRPr sz="2400">
                <a:solidFill>
                  <a:schemeClr val="tx1"/>
                </a:solidFill>
                <a:latin typeface="Arial" panose="020B0604020202020204" pitchFamily="34" charset="0"/>
                <a:ea typeface="ＭＳ Ｐゴシック" panose="020B0600070205080204" pitchFamily="34" charset="-128"/>
              </a:defRPr>
            </a:lvl4pPr>
            <a:lvl5pPr marL="2052031" indent="-228003">
              <a:defRPr sz="2400">
                <a:solidFill>
                  <a:schemeClr val="tx1"/>
                </a:solidFill>
                <a:latin typeface="Arial" panose="020B0604020202020204" pitchFamily="34" charset="0"/>
                <a:ea typeface="ＭＳ Ｐゴシック" panose="020B0600070205080204" pitchFamily="34" charset="-128"/>
              </a:defRPr>
            </a:lvl5pPr>
            <a:lvl6pPr marL="2508037" indent="-22800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64044" indent="-22800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0051" indent="-22800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76059" indent="-22800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3E41B52-A0D3-4669-BEB8-3B1615E01C0D}" type="slidenum">
              <a:rPr lang="en-US" altLang="en-US" sz="1200">
                <a:solidFill>
                  <a:srgbClr val="000000"/>
                </a:solidFill>
              </a:rPr>
              <a:pPr/>
              <a:t>17</a:t>
            </a:fld>
            <a:endParaRPr lang="en-US" altLang="en-US" sz="1200">
              <a:solidFill>
                <a:srgbClr val="000000"/>
              </a:solidFill>
            </a:endParaRPr>
          </a:p>
        </p:txBody>
      </p:sp>
      <p:sp>
        <p:nvSpPr>
          <p:cNvPr id="62467" name="Rectangle 7"/>
          <p:cNvSpPr txBox="1">
            <a:spLocks noGrp="1" noChangeArrowheads="1"/>
          </p:cNvSpPr>
          <p:nvPr/>
        </p:nvSpPr>
        <p:spPr bwMode="auto">
          <a:xfrm>
            <a:off x="3874081" y="8669029"/>
            <a:ext cx="2965323" cy="45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2" tIns="45521" rIns="91042" bIns="45521" anchor="b"/>
          <a:lstStyle>
            <a:lvl1pPr defTabSz="912813">
              <a:defRPr sz="2400">
                <a:solidFill>
                  <a:schemeClr val="tx1"/>
                </a:solidFill>
                <a:latin typeface="Arial" panose="020B0604020202020204" pitchFamily="34" charset="0"/>
                <a:ea typeface="ＭＳ Ｐゴシック" panose="020B0600070205080204" pitchFamily="34" charset="-128"/>
              </a:defRPr>
            </a:lvl1pPr>
            <a:lvl2pPr marL="742950" indent="-285750" defTabSz="912813">
              <a:defRPr sz="2400">
                <a:solidFill>
                  <a:schemeClr val="tx1"/>
                </a:solidFill>
                <a:latin typeface="Arial" panose="020B0604020202020204" pitchFamily="34" charset="0"/>
                <a:ea typeface="ＭＳ Ｐゴシック" panose="020B0600070205080204" pitchFamily="34" charset="-128"/>
              </a:defRPr>
            </a:lvl2pPr>
            <a:lvl3pPr marL="1143000" indent="-228600" defTabSz="912813">
              <a:defRPr sz="2400">
                <a:solidFill>
                  <a:schemeClr val="tx1"/>
                </a:solidFill>
                <a:latin typeface="Arial" panose="020B0604020202020204" pitchFamily="34" charset="0"/>
                <a:ea typeface="ＭＳ Ｐゴシック" panose="020B0600070205080204" pitchFamily="34" charset="-128"/>
              </a:defRPr>
            </a:lvl3pPr>
            <a:lvl4pPr marL="1600200" indent="-228600" defTabSz="912813">
              <a:defRPr sz="2400">
                <a:solidFill>
                  <a:schemeClr val="tx1"/>
                </a:solidFill>
                <a:latin typeface="Arial" panose="020B0604020202020204" pitchFamily="34" charset="0"/>
                <a:ea typeface="ＭＳ Ｐゴシック" panose="020B0600070205080204" pitchFamily="34" charset="-128"/>
              </a:defRPr>
            </a:lvl4pPr>
            <a:lvl5pPr marL="2057400" indent="-228600" defTabSz="912813">
              <a:defRPr sz="24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1E60FF4-4B72-41A2-B3D6-D6B1784B1E56}" type="slidenum">
              <a:rPr lang="en-US" altLang="en-US" sz="1200">
                <a:solidFill>
                  <a:srgbClr val="000000"/>
                </a:solidFill>
                <a:latin typeface="Times New Roman" panose="02020603050405020304" pitchFamily="18" charset="0"/>
              </a:rPr>
              <a:pPr algn="r"/>
              <a:t>17</a:t>
            </a:fld>
            <a:endParaRPr lang="en-US" altLang="en-US" sz="1200">
              <a:solidFill>
                <a:srgbClr val="000000"/>
              </a:solidFill>
              <a:latin typeface="Times New Roman" panose="02020603050405020304" pitchFamily="18" charset="0"/>
            </a:endParaRPr>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xfrm>
            <a:off x="911919" y="4334515"/>
            <a:ext cx="5015562" cy="41063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2" tIns="45521" rIns="91042" bIns="45521"/>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36925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C6A1BD-40B2-4069-A6BD-F4F7BE67173E}" type="slidenum">
              <a:rPr lang="en-US">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076207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17D2296-4CE4-4CA5-A651-5E4012F342B9}" type="slidenum">
              <a:rPr lang="en-US">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800001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000" indent="-285385" eaLnBrk="0" hangingPunct="0">
              <a:defRPr>
                <a:solidFill>
                  <a:schemeClr val="tx1"/>
                </a:solidFill>
                <a:latin typeface="Arial" panose="020B0604020202020204" pitchFamily="34" charset="0"/>
              </a:defRPr>
            </a:lvl2pPr>
            <a:lvl3pPr marL="1141539" indent="-228308" eaLnBrk="0" hangingPunct="0">
              <a:defRPr>
                <a:solidFill>
                  <a:schemeClr val="tx1"/>
                </a:solidFill>
                <a:latin typeface="Arial" panose="020B0604020202020204" pitchFamily="34" charset="0"/>
              </a:defRPr>
            </a:lvl3pPr>
            <a:lvl4pPr marL="1598155" indent="-228308" eaLnBrk="0" hangingPunct="0">
              <a:defRPr>
                <a:solidFill>
                  <a:schemeClr val="tx1"/>
                </a:solidFill>
                <a:latin typeface="Arial" panose="020B0604020202020204" pitchFamily="34" charset="0"/>
              </a:defRPr>
            </a:lvl4pPr>
            <a:lvl5pPr marL="2054771" indent="-228308" eaLnBrk="0" hangingPunct="0">
              <a:defRPr>
                <a:solidFill>
                  <a:schemeClr val="tx1"/>
                </a:solidFill>
                <a:latin typeface="Arial" panose="020B0604020202020204" pitchFamily="34" charset="0"/>
              </a:defRPr>
            </a:lvl5pPr>
            <a:lvl6pPr marL="2511386" indent="-228308" eaLnBrk="0" fontAlgn="base" hangingPunct="0">
              <a:spcBef>
                <a:spcPct val="0"/>
              </a:spcBef>
              <a:spcAft>
                <a:spcPct val="0"/>
              </a:spcAft>
              <a:defRPr>
                <a:solidFill>
                  <a:schemeClr val="tx1"/>
                </a:solidFill>
                <a:latin typeface="Arial" panose="020B0604020202020204" pitchFamily="34" charset="0"/>
              </a:defRPr>
            </a:lvl6pPr>
            <a:lvl7pPr marL="2968002" indent="-228308" eaLnBrk="0" fontAlgn="base" hangingPunct="0">
              <a:spcBef>
                <a:spcPct val="0"/>
              </a:spcBef>
              <a:spcAft>
                <a:spcPct val="0"/>
              </a:spcAft>
              <a:defRPr>
                <a:solidFill>
                  <a:schemeClr val="tx1"/>
                </a:solidFill>
                <a:latin typeface="Arial" panose="020B0604020202020204" pitchFamily="34" charset="0"/>
              </a:defRPr>
            </a:lvl7pPr>
            <a:lvl8pPr marL="3424617" indent="-228308" eaLnBrk="0" fontAlgn="base" hangingPunct="0">
              <a:spcBef>
                <a:spcPct val="0"/>
              </a:spcBef>
              <a:spcAft>
                <a:spcPct val="0"/>
              </a:spcAft>
              <a:defRPr>
                <a:solidFill>
                  <a:schemeClr val="tx1"/>
                </a:solidFill>
                <a:latin typeface="Arial" panose="020B0604020202020204" pitchFamily="34" charset="0"/>
              </a:defRPr>
            </a:lvl8pPr>
            <a:lvl9pPr marL="3881233" indent="-22830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153E32-EB4A-4AE5-B05A-AB187A2CF0BD}" type="slidenum">
              <a:rPr lang="en-US" altLang="en-US">
                <a:solidFill>
                  <a:srgbClr val="000000"/>
                </a:solidFill>
              </a:rPr>
              <a:pPr eaLnBrk="1" hangingPunct="1"/>
              <a:t>27</a:t>
            </a:fld>
            <a:endParaRPr lang="en-US" altLang="en-US">
              <a:solidFill>
                <a:srgbClr val="000000"/>
              </a:solidFill>
            </a:endParaRPr>
          </a:p>
        </p:txBody>
      </p:sp>
      <p:sp>
        <p:nvSpPr>
          <p:cNvPr id="11267" name="Rectangle 2"/>
          <p:cNvSpPr>
            <a:spLocks noGrp="1" noRot="1" noChangeAspect="1" noChangeArrowheads="1" noTextEdit="1"/>
          </p:cNvSpPr>
          <p:nvPr>
            <p:ph type="sldImg"/>
          </p:nvPr>
        </p:nvSpPr>
        <p:spPr>
          <a:xfrm>
            <a:off x="382588" y="684213"/>
            <a:ext cx="6088062" cy="3425825"/>
          </a:xfrm>
          <a:ln/>
        </p:spPr>
      </p:sp>
      <p:sp>
        <p:nvSpPr>
          <p:cNvPr id="11268" name="Text Box 3"/>
          <p:cNvSpPr txBox="1">
            <a:spLocks noChangeArrowheads="1"/>
          </p:cNvSpPr>
          <p:nvPr/>
        </p:nvSpPr>
        <p:spPr bwMode="auto">
          <a:xfrm>
            <a:off x="989256" y="5633029"/>
            <a:ext cx="1376973" cy="5846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78" tIns="45641" rIns="91278" bIns="4564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600">
                <a:solidFill>
                  <a:srgbClr val="000000"/>
                </a:solidFill>
                <a:latin typeface="Times New Roman" panose="02020603050405020304" pitchFamily="18" charset="0"/>
                <a:ea typeface="ＭＳ Ｐゴシック" charset="-128"/>
              </a:rPr>
              <a:t>Susan M.</a:t>
            </a:r>
          </a:p>
          <a:p>
            <a:pPr eaLnBrk="1" fontAlgn="base" hangingPunct="1">
              <a:spcBef>
                <a:spcPct val="0"/>
              </a:spcBef>
              <a:spcAft>
                <a:spcPct val="0"/>
              </a:spcAft>
            </a:pPr>
            <a:r>
              <a:rPr lang="en-US" altLang="en-US" sz="1600" i="1">
                <a:solidFill>
                  <a:srgbClr val="000000"/>
                </a:solidFill>
                <a:latin typeface="Times New Roman" panose="02020603050405020304" pitchFamily="18" charset="0"/>
                <a:ea typeface="ＭＳ Ｐゴシック" charset="-128"/>
              </a:rPr>
              <a:t>Donor Mother</a:t>
            </a:r>
          </a:p>
        </p:txBody>
      </p:sp>
      <p:sp>
        <p:nvSpPr>
          <p:cNvPr id="11269" name="Text Box 4"/>
          <p:cNvSpPr txBox="1">
            <a:spLocks noChangeArrowheads="1"/>
          </p:cNvSpPr>
          <p:nvPr/>
        </p:nvSpPr>
        <p:spPr bwMode="auto">
          <a:xfrm>
            <a:off x="989256" y="6394249"/>
            <a:ext cx="2282898" cy="8429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8" tIns="45641" rIns="91278" bIns="4564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600">
                <a:solidFill>
                  <a:srgbClr val="000000"/>
                </a:solidFill>
                <a:latin typeface="Times New Roman" panose="02020603050405020304" pitchFamily="18" charset="0"/>
                <a:ea typeface="ＭＳ Ｐゴシック" charset="-128"/>
              </a:rPr>
              <a:t>John Edwards,CPTC</a:t>
            </a:r>
          </a:p>
          <a:p>
            <a:pPr eaLnBrk="1" fontAlgn="base" hangingPunct="1">
              <a:spcBef>
                <a:spcPct val="0"/>
              </a:spcBef>
              <a:spcAft>
                <a:spcPct val="0"/>
              </a:spcAft>
            </a:pPr>
            <a:r>
              <a:rPr lang="en-US" altLang="en-US" sz="1600" i="1">
                <a:solidFill>
                  <a:srgbClr val="000000"/>
                </a:solidFill>
                <a:latin typeface="Times New Roman" panose="02020603050405020304" pitchFamily="18" charset="0"/>
                <a:ea typeface="ＭＳ Ｐゴシック" charset="-128"/>
              </a:rPr>
              <a:t>GLDP Transplant Coordinator</a:t>
            </a:r>
          </a:p>
        </p:txBody>
      </p:sp>
      <p:sp>
        <p:nvSpPr>
          <p:cNvPr id="11270" name="Text Box 5"/>
          <p:cNvSpPr txBox="1">
            <a:spLocks noChangeArrowheads="1"/>
          </p:cNvSpPr>
          <p:nvPr/>
        </p:nvSpPr>
        <p:spPr bwMode="auto">
          <a:xfrm>
            <a:off x="989256" y="7383836"/>
            <a:ext cx="2497416" cy="8429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78" tIns="45641" rIns="91278" bIns="4564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600">
                <a:solidFill>
                  <a:srgbClr val="000000"/>
                </a:solidFill>
                <a:latin typeface="Times New Roman" panose="02020603050405020304" pitchFamily="18" charset="0"/>
                <a:ea typeface="ＭＳ Ｐゴシック" charset="-128"/>
              </a:rPr>
              <a:t>Dr. Avi Shaked</a:t>
            </a:r>
          </a:p>
          <a:p>
            <a:pPr eaLnBrk="1" fontAlgn="base" hangingPunct="1">
              <a:spcBef>
                <a:spcPct val="0"/>
              </a:spcBef>
              <a:spcAft>
                <a:spcPct val="0"/>
              </a:spcAft>
            </a:pPr>
            <a:r>
              <a:rPr lang="en-US" altLang="en-US" sz="1600" i="1">
                <a:solidFill>
                  <a:srgbClr val="000000"/>
                </a:solidFill>
                <a:latin typeface="Times New Roman" panose="02020603050405020304" pitchFamily="18" charset="0"/>
                <a:ea typeface="ＭＳ Ｐゴシック" charset="-128"/>
              </a:rPr>
              <a:t>Recovery and Txp. Surgeon</a:t>
            </a:r>
          </a:p>
          <a:p>
            <a:pPr eaLnBrk="1" fontAlgn="base" hangingPunct="1">
              <a:spcBef>
                <a:spcPct val="0"/>
              </a:spcBef>
              <a:spcAft>
                <a:spcPct val="0"/>
              </a:spcAft>
            </a:pPr>
            <a:r>
              <a:rPr lang="en-US" altLang="en-US" sz="1600" i="1">
                <a:solidFill>
                  <a:srgbClr val="000000"/>
                </a:solidFill>
                <a:latin typeface="Times New Roman" panose="02020603050405020304" pitchFamily="18" charset="0"/>
                <a:ea typeface="ＭＳ Ｐゴシック" charset="-128"/>
              </a:rPr>
              <a:t>University of Pennsylvania</a:t>
            </a:r>
          </a:p>
        </p:txBody>
      </p:sp>
      <p:sp>
        <p:nvSpPr>
          <p:cNvPr id="11271" name="Text Box 6"/>
          <p:cNvSpPr>
            <a:spLocks noGrp="1" noChangeArrowheads="1"/>
          </p:cNvSpPr>
          <p:nvPr>
            <p:ph type="body" idx="1"/>
          </p:nvPr>
        </p:nvSpPr>
        <p:spPr>
          <a:xfrm>
            <a:off x="913159" y="4338954"/>
            <a:ext cx="5022376" cy="4110589"/>
          </a:xfrm>
          <a:noFill/>
          <a:ln>
            <a:solidFill>
              <a:schemeClr val="tx1"/>
            </a:solidFill>
            <a:miter lim="800000"/>
            <a:headEnd/>
            <a:tailEnd/>
          </a:ln>
        </p:spPr>
        <p:txBody>
          <a:bodyPr/>
          <a:lstStyle/>
          <a:p>
            <a:pPr eaLnBrk="1" hangingPunct="1">
              <a:spcBef>
                <a:spcPct val="0"/>
              </a:spcBef>
            </a:pPr>
            <a:endParaRPr lang="en-US" altLang="en-US" sz="1600" i="1">
              <a:latin typeface="Arial" panose="020B0604020202020204" pitchFamily="34" charset="0"/>
            </a:endParaRPr>
          </a:p>
          <a:p>
            <a:pPr eaLnBrk="1" hangingPunct="1">
              <a:spcBef>
                <a:spcPct val="0"/>
              </a:spcBef>
            </a:pPr>
            <a:endParaRPr lang="en-US" altLang="en-US" sz="1600" i="1">
              <a:latin typeface="Arial" panose="020B0604020202020204" pitchFamily="34" charset="0"/>
            </a:endParaRPr>
          </a:p>
          <a:p>
            <a:pPr eaLnBrk="1" hangingPunct="1">
              <a:spcBef>
                <a:spcPct val="0"/>
              </a:spcBef>
            </a:pPr>
            <a:endParaRPr lang="en-US" altLang="en-US" sz="1600" i="1">
              <a:latin typeface="Arial" panose="020B0604020202020204" pitchFamily="34" charset="0"/>
            </a:endParaRPr>
          </a:p>
          <a:p>
            <a:pPr eaLnBrk="1" hangingPunct="1">
              <a:spcBef>
                <a:spcPct val="0"/>
              </a:spcBef>
            </a:pPr>
            <a:endParaRPr lang="en-US" altLang="en-US" sz="1600" i="1">
              <a:latin typeface="Arial" panose="020B0604020202020204" pitchFamily="34" charset="0"/>
            </a:endParaRPr>
          </a:p>
          <a:p>
            <a:pPr eaLnBrk="1" hangingPunct="1">
              <a:spcBef>
                <a:spcPct val="0"/>
              </a:spcBef>
            </a:pPr>
            <a:endParaRPr lang="en-US" altLang="en-US" sz="1600" i="1">
              <a:latin typeface="Arial" panose="020B0604020202020204" pitchFamily="34" charset="0"/>
            </a:endParaRPr>
          </a:p>
        </p:txBody>
      </p:sp>
      <p:sp>
        <p:nvSpPr>
          <p:cNvPr id="11272" name="Text Box 7"/>
          <p:cNvSpPr txBox="1">
            <a:spLocks noChangeArrowheads="1"/>
          </p:cNvSpPr>
          <p:nvPr/>
        </p:nvSpPr>
        <p:spPr bwMode="auto">
          <a:xfrm>
            <a:off x="989257" y="4871809"/>
            <a:ext cx="1447505" cy="5846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78" tIns="45641" rIns="91278" bIns="4564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600">
                <a:solidFill>
                  <a:srgbClr val="000000"/>
                </a:solidFill>
                <a:latin typeface="Times New Roman" panose="02020603050405020304" pitchFamily="18" charset="0"/>
                <a:ea typeface="ＭＳ Ｐゴシック" charset="-128"/>
              </a:rPr>
              <a:t>Santos F.</a:t>
            </a:r>
          </a:p>
          <a:p>
            <a:pPr eaLnBrk="1" fontAlgn="base" hangingPunct="1">
              <a:spcBef>
                <a:spcPct val="0"/>
              </a:spcBef>
              <a:spcAft>
                <a:spcPct val="0"/>
              </a:spcAft>
            </a:pPr>
            <a:r>
              <a:rPr lang="en-US" altLang="en-US" sz="1600" i="1">
                <a:solidFill>
                  <a:srgbClr val="000000"/>
                </a:solidFill>
                <a:latin typeface="Times New Roman" panose="02020603050405020304" pitchFamily="18" charset="0"/>
                <a:ea typeface="ＭＳ Ｐゴシック" charset="-128"/>
              </a:rPr>
              <a:t>Liver Recipient</a:t>
            </a:r>
          </a:p>
        </p:txBody>
      </p:sp>
    </p:spTree>
    <p:extLst>
      <p:ext uri="{BB962C8B-B14F-4D97-AF65-F5344CB8AC3E}">
        <p14:creationId xmlns:p14="http://schemas.microsoft.com/office/powerpoint/2010/main" val="1782463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2913" y="685800"/>
            <a:ext cx="6094412"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435487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6BF5D7-0303-46BF-88DE-3272AD161195}" type="slidenum">
              <a:rPr lang="en-US" altLang="en-US">
                <a:solidFill>
                  <a:srgbClr val="000000"/>
                </a:solidFill>
              </a:rPr>
              <a:pPr>
                <a:defRPr/>
              </a:pPr>
              <a:t>2</a:t>
            </a:fld>
            <a:endParaRPr lang="en-US" altLang="en-US">
              <a:solidFill>
                <a:srgbClr val="000000"/>
              </a:solidFill>
            </a:endParaRPr>
          </a:p>
        </p:txBody>
      </p:sp>
    </p:spTree>
    <p:extLst>
      <p:ext uri="{BB962C8B-B14F-4D97-AF65-F5344CB8AC3E}">
        <p14:creationId xmlns:p14="http://schemas.microsoft.com/office/powerpoint/2010/main" val="937163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6BF5D7-0303-46BF-88DE-3272AD161195}" type="slidenum">
              <a:rPr lang="en-US" altLang="en-US">
                <a:solidFill>
                  <a:srgbClr val="000000"/>
                </a:solidFill>
              </a:rPr>
              <a:pPr>
                <a:defRPr/>
              </a:pPr>
              <a:t>3</a:t>
            </a:fld>
            <a:endParaRPr lang="en-US" altLang="en-US">
              <a:solidFill>
                <a:srgbClr val="000000"/>
              </a:solidFill>
            </a:endParaRPr>
          </a:p>
        </p:txBody>
      </p:sp>
    </p:spTree>
    <p:extLst>
      <p:ext uri="{BB962C8B-B14F-4D97-AF65-F5344CB8AC3E}">
        <p14:creationId xmlns:p14="http://schemas.microsoft.com/office/powerpoint/2010/main" val="1817678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491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55608" indent="-290497">
              <a:defRPr sz="2400">
                <a:solidFill>
                  <a:schemeClr val="tx1"/>
                </a:solidFill>
                <a:latin typeface="Arial" panose="020B0604020202020204" pitchFamily="34" charset="0"/>
                <a:ea typeface="MS PGothic" panose="020B0600070205080204" pitchFamily="34" charset="-128"/>
              </a:defRPr>
            </a:lvl2pPr>
            <a:lvl3pPr marL="1163574" indent="-231762">
              <a:defRPr sz="2400">
                <a:solidFill>
                  <a:schemeClr val="tx1"/>
                </a:solidFill>
                <a:latin typeface="Arial" panose="020B0604020202020204" pitchFamily="34" charset="0"/>
                <a:ea typeface="MS PGothic" panose="020B0600070205080204" pitchFamily="34" charset="-128"/>
              </a:defRPr>
            </a:lvl3pPr>
            <a:lvl4pPr marL="1630273" indent="-231762">
              <a:defRPr sz="2400">
                <a:solidFill>
                  <a:schemeClr val="tx1"/>
                </a:solidFill>
                <a:latin typeface="Arial" panose="020B0604020202020204" pitchFamily="34" charset="0"/>
                <a:ea typeface="MS PGothic" panose="020B0600070205080204" pitchFamily="34" charset="-128"/>
              </a:defRPr>
            </a:lvl4pPr>
            <a:lvl5pPr marL="2095385" indent="-231762">
              <a:defRPr sz="2400">
                <a:solidFill>
                  <a:schemeClr val="tx1"/>
                </a:solidFill>
                <a:latin typeface="Arial" panose="020B0604020202020204" pitchFamily="34" charset="0"/>
                <a:ea typeface="MS PGothic" panose="020B0600070205080204" pitchFamily="34" charset="-128"/>
              </a:defRPr>
            </a:lvl5pPr>
            <a:lvl6pPr marL="2552559" indent="-231762"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09733" indent="-231762"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66908" indent="-231762"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24083" indent="-231762"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839D85E-5451-40E2-9AE3-11E71FC26DE5}" type="slidenum">
              <a:rPr lang="en-US" altLang="en-US" sz="1200">
                <a:solidFill>
                  <a:srgbClr val="000000"/>
                </a:solidFill>
              </a:rPr>
              <a:pPr/>
              <a:t>4</a:t>
            </a:fld>
            <a:endParaRPr lang="en-US" altLang="en-US" sz="1200">
              <a:solidFill>
                <a:srgbClr val="000000"/>
              </a:solidFill>
            </a:endParaRPr>
          </a:p>
        </p:txBody>
      </p:sp>
    </p:spTree>
    <p:extLst>
      <p:ext uri="{BB962C8B-B14F-4D97-AF65-F5344CB8AC3E}">
        <p14:creationId xmlns:p14="http://schemas.microsoft.com/office/powerpoint/2010/main" val="2232866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7913D7-2C7E-4BF0-8F8C-85A26C88DDBB}" type="slidenum">
              <a:rPr lang="en-US" altLang="en-US">
                <a:solidFill>
                  <a:prstClr val="black"/>
                </a:solidFill>
              </a:rPr>
              <a:pPr/>
              <a:t>5</a:t>
            </a:fld>
            <a:endParaRPr lang="en-US" altLang="en-US">
              <a:solidFill>
                <a:prstClr val="black"/>
              </a:solidFill>
            </a:endParaRPr>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69496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Times New Roman" panose="02020603050405020304" pitchFamily="18" charset="0"/>
              </a:defRPr>
            </a:lvl1pPr>
            <a:lvl2pPr marL="742950" indent="-285750" defTabSz="915988">
              <a:spcBef>
                <a:spcPct val="30000"/>
              </a:spcBef>
              <a:defRPr sz="1200">
                <a:solidFill>
                  <a:schemeClr val="tx1"/>
                </a:solidFill>
                <a:latin typeface="Times New Roman" panose="02020603050405020304" pitchFamily="18" charset="0"/>
              </a:defRPr>
            </a:lvl2pPr>
            <a:lvl3pPr marL="1143000" indent="-228600" defTabSz="915988">
              <a:spcBef>
                <a:spcPct val="30000"/>
              </a:spcBef>
              <a:defRPr sz="1200">
                <a:solidFill>
                  <a:schemeClr val="tx1"/>
                </a:solidFill>
                <a:latin typeface="Times New Roman" panose="02020603050405020304" pitchFamily="18" charset="0"/>
              </a:defRPr>
            </a:lvl3pPr>
            <a:lvl4pPr marL="1600200" indent="-228600" defTabSz="915988">
              <a:spcBef>
                <a:spcPct val="30000"/>
              </a:spcBef>
              <a:defRPr sz="1200">
                <a:solidFill>
                  <a:schemeClr val="tx1"/>
                </a:solidFill>
                <a:latin typeface="Times New Roman" panose="02020603050405020304" pitchFamily="18" charset="0"/>
              </a:defRPr>
            </a:lvl4pPr>
            <a:lvl5pPr marL="2057400" indent="-228600" defTabSz="915988">
              <a:spcBef>
                <a:spcPct val="30000"/>
              </a:spcBef>
              <a:defRPr sz="1200">
                <a:solidFill>
                  <a:schemeClr val="tx1"/>
                </a:solidFill>
                <a:latin typeface="Times New Roman" panose="02020603050405020304" pitchFamily="18" charset="0"/>
              </a:defRPr>
            </a:lvl5pPr>
            <a:lvl6pPr marL="2514600" indent="-228600" defTabSz="9159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59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59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59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A92F028-AFC8-445E-B68A-06C64B7DA417}" type="slidenum">
              <a:rPr lang="en-US" altLang="en-US" smtClean="0">
                <a:solidFill>
                  <a:prstClr val="black"/>
                </a:solidFill>
              </a:rPr>
              <a:pPr>
                <a:spcBef>
                  <a:spcPct val="0"/>
                </a:spcBef>
              </a:pPr>
              <a:t>6</a:t>
            </a:fld>
            <a:endParaRPr lang="en-US" altLang="en-US" smtClean="0">
              <a:solidFill>
                <a:prstClr val="black"/>
              </a:solidFill>
            </a:endParaRPr>
          </a:p>
        </p:txBody>
      </p:sp>
      <p:sp>
        <p:nvSpPr>
          <p:cNvPr id="24579" name="Rectangle 2"/>
          <p:cNvSpPr>
            <a:spLocks noGrp="1" noRot="1" noChangeAspect="1" noChangeArrowheads="1" noTextEdit="1"/>
          </p:cNvSpPr>
          <p:nvPr>
            <p:ph type="sldImg"/>
          </p:nvPr>
        </p:nvSpPr>
        <p:spPr>
          <a:xfrm>
            <a:off x="334963" y="698500"/>
            <a:ext cx="6194425" cy="3484563"/>
          </a:xfrm>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8600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331788" y="698500"/>
            <a:ext cx="6194425" cy="3484563"/>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Chart will be updated before Wednesday with data through 2013</a:t>
            </a:r>
          </a:p>
          <a:p>
            <a:endParaRPr lang="en-US" altLang="en-US" smtClean="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Times New Roman" panose="02020603050405020304" pitchFamily="18" charset="0"/>
              </a:defRPr>
            </a:lvl1pPr>
            <a:lvl2pPr marL="742950" indent="-285750" defTabSz="915988">
              <a:spcBef>
                <a:spcPct val="30000"/>
              </a:spcBef>
              <a:defRPr sz="1200">
                <a:solidFill>
                  <a:schemeClr val="tx1"/>
                </a:solidFill>
                <a:latin typeface="Times New Roman" panose="02020603050405020304" pitchFamily="18" charset="0"/>
              </a:defRPr>
            </a:lvl2pPr>
            <a:lvl3pPr marL="1143000" indent="-228600" defTabSz="915988">
              <a:spcBef>
                <a:spcPct val="30000"/>
              </a:spcBef>
              <a:defRPr sz="1200">
                <a:solidFill>
                  <a:schemeClr val="tx1"/>
                </a:solidFill>
                <a:latin typeface="Times New Roman" panose="02020603050405020304" pitchFamily="18" charset="0"/>
              </a:defRPr>
            </a:lvl3pPr>
            <a:lvl4pPr marL="1600200" indent="-228600" defTabSz="915988">
              <a:spcBef>
                <a:spcPct val="30000"/>
              </a:spcBef>
              <a:defRPr sz="1200">
                <a:solidFill>
                  <a:schemeClr val="tx1"/>
                </a:solidFill>
                <a:latin typeface="Times New Roman" panose="02020603050405020304" pitchFamily="18" charset="0"/>
              </a:defRPr>
            </a:lvl4pPr>
            <a:lvl5pPr marL="2057400" indent="-228600" defTabSz="915988">
              <a:spcBef>
                <a:spcPct val="30000"/>
              </a:spcBef>
              <a:defRPr sz="1200">
                <a:solidFill>
                  <a:schemeClr val="tx1"/>
                </a:solidFill>
                <a:latin typeface="Times New Roman" panose="02020603050405020304" pitchFamily="18" charset="0"/>
              </a:defRPr>
            </a:lvl5pPr>
            <a:lvl6pPr marL="2514600" indent="-228600" defTabSz="9159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59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59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59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C2EA469-C831-44FB-B20A-58C73DEB525D}" type="slidenum">
              <a:rPr lang="en-US" altLang="en-US" smtClean="0">
                <a:solidFill>
                  <a:srgbClr val="000000"/>
                </a:solidFill>
                <a:latin typeface="Arial" panose="020B0604020202020204" pitchFamily="34" charset="0"/>
              </a:rPr>
              <a:pPr>
                <a:spcBef>
                  <a:spcPct val="0"/>
                </a:spcBef>
              </a:pPr>
              <a:t>7</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188099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We stumbled on in the darkness, over big stones and through large puddles, along the one road leading from the camp. The accompanying guards kept shouting at us and driving us with the butts of their rifles. Anyone with very sore feet supported himself on his neighbor's arm. Hardly a word was spoken; the icy wind did not encourage talk. Hiding his mouth behind his upturned collar, the man marching next to me whispered suddenly: "If our wives could see us now! I do hope they are better off in their camps and don't know what is happening to us." </a:t>
            </a:r>
          </a:p>
          <a:p>
            <a:pPr marL="0" indent="0">
              <a:buNone/>
            </a:pPr>
            <a:r>
              <a:rPr lang="en-US" dirty="0" smtClean="0"/>
              <a:t>That brought thoughts of my own wife to mind. And as we stumbled on for miles, slipping on icy spots, supporting each other time and again, dragging one another up and onward, nothing was said, but we both knew: each of us was thinking of his wife. Occasionally I looked at the sky, where the stars were fading and the pink light of the morning was beginning to spread behind a dark bank of clouds. But my mind clung to my wife's image, imagining it with an uncanny acuteness. I heard her answering me, saw her smile, her frank and encouraging look. Real or not, her look was then more luminous than the sun which was beginning to rise.</a:t>
            </a:r>
          </a:p>
          <a:p>
            <a:pPr marL="0" indent="0">
              <a:buNone/>
            </a:pPr>
            <a:r>
              <a:rPr lang="en-US" dirty="0" smtClean="0"/>
              <a:t>A thought transfixed me: for the first time in my life I saw the truth as it is set into song by so many poets, proclaimed as the final wisdom by so many thinkers. The truth -- that love is the ultimate and the highest goal to which man can aspire. Then I grasped the meaning of the greatest secret that human poetry and human thought and belief have to impart: </a:t>
            </a:r>
            <a:r>
              <a:rPr lang="en-US" i="1" dirty="0" smtClean="0"/>
              <a:t>The salvation of man is through love and in love.</a:t>
            </a:r>
            <a:r>
              <a:rPr lang="en-US" dirty="0" smtClean="0"/>
              <a:t> I understood how a man who has nothing left in this world still may know bliss, be it only for a brief moment, in the contemplation of his beloved. In a position of utter desolation, when man cannot express himself in positive action, when his only achievement may consist in enduring his sufferings in the right way—an honorable way—in such a position man can, through loving contemplation of the image he carries of his beloved, achieve fulfillment. For the first time in my life I was able to understand the meaning of the words, "The angels are lost in perpetual contemplation of an infinite glory...." </a:t>
            </a:r>
            <a:r>
              <a:rPr lang="en-US" u="sng" baseline="30000" dirty="0" smtClean="0">
                <a:hlinkClick r:id="rId3"/>
              </a:rPr>
              <a:t>[7]</a:t>
            </a:r>
            <a:endParaRPr lang="en-US" dirty="0" smtClean="0"/>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11</a:t>
            </a:fld>
            <a:endParaRPr lang="en-US" dirty="0"/>
          </a:p>
        </p:txBody>
      </p:sp>
    </p:spTree>
    <p:extLst>
      <p:ext uri="{BB962C8B-B14F-4D97-AF65-F5344CB8AC3E}">
        <p14:creationId xmlns:p14="http://schemas.microsoft.com/office/powerpoint/2010/main" val="1108843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205538"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6443BA-AFB3-47FC-B621-8B2C45C4E164}" type="slidenum">
              <a:rPr lang="en-US">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42854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1" y="0"/>
            <a:ext cx="12182140" cy="6858000"/>
          </a:xfrm>
          <a:prstGeom prst="rect">
            <a:avLst/>
          </a:prstGeom>
        </p:spPr>
      </p:pic>
      <p:sp>
        <p:nvSpPr>
          <p:cNvPr id="9" name="Oval 8"/>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Title 1"/>
          <p:cNvSpPr>
            <a:spLocks noGrp="1"/>
          </p:cNvSpPr>
          <p:nvPr>
            <p:ph type="ctrTitle"/>
          </p:nvPr>
        </p:nvSpPr>
        <p:spPr>
          <a:xfrm>
            <a:off x="1155255" y="2222624"/>
            <a:ext cx="7890239" cy="2554983"/>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5255" y="4777380"/>
            <a:ext cx="7890239" cy="861420"/>
          </a:xfrm>
        </p:spPr>
        <p:txBody>
          <a:bodyPr anchor="t"/>
          <a:lstStyle>
            <a:lvl1pPr marL="0" indent="0" algn="l">
              <a:buNone/>
              <a:defRPr cap="all">
                <a:solidFill>
                  <a:srgbClr val="E9CD1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bwMode="gray">
          <a:xfrm rot="5400000">
            <a:off x="10134350" y="1790690"/>
            <a:ext cx="990599" cy="304879"/>
          </a:xfrm>
        </p:spPr>
        <p:txBody>
          <a:bodyPr/>
          <a:lstStyle>
            <a:lvl1pPr algn="l">
              <a:defRPr b="0" i="0">
                <a:solidFill>
                  <a:schemeClr val="bg1"/>
                </a:solidFill>
              </a:defRPr>
            </a:lvl1pPr>
          </a:lstStyle>
          <a:p>
            <a:fld id="{FB8EC724-9B96-4ECF-BE0D-2D559D50AEEC}" type="datetime1">
              <a:rPr lang="en-US" smtClean="0">
                <a:solidFill>
                  <a:prstClr val="white"/>
                </a:solidFill>
              </a:rPr>
              <a:pPr/>
              <a:t>3/21/2019</a:t>
            </a:fld>
            <a:endParaRPr lang="en-US" dirty="0">
              <a:solidFill>
                <a:prstClr val="white"/>
              </a:solidFill>
            </a:endParaRPr>
          </a:p>
        </p:txBody>
      </p:sp>
      <p:sp>
        <p:nvSpPr>
          <p:cNvPr id="5" name="Footer Placeholder 4"/>
          <p:cNvSpPr>
            <a:spLocks noGrp="1"/>
          </p:cNvSpPr>
          <p:nvPr>
            <p:ph type="ftr" sz="quarter" idx="11"/>
          </p:nvPr>
        </p:nvSpPr>
        <p:spPr bwMode="gray">
          <a:xfrm rot="5400000">
            <a:off x="8958247" y="3226298"/>
            <a:ext cx="3859795" cy="304879"/>
          </a:xfrm>
        </p:spPr>
        <p:txBody>
          <a:bodyPr/>
          <a:lstStyle>
            <a:lvl1pPr>
              <a:defRPr b="0" i="0">
                <a:solidFill>
                  <a:schemeClr val="bg1"/>
                </a:solidFill>
              </a:defRPr>
            </a:lvl1pPr>
          </a:lstStyle>
          <a:p>
            <a:r>
              <a:rPr lang="en-US" smtClean="0">
                <a:solidFill>
                  <a:prstClr val="white"/>
                </a:solidFill>
              </a:rPr>
              <a:t>
              </a:t>
            </a:r>
            <a:endParaRPr lang="en-US" dirty="0">
              <a:solidFill>
                <a:prstClr val="white"/>
              </a:solidFill>
            </a:endParaRPr>
          </a:p>
        </p:txBody>
      </p:sp>
      <p:sp>
        <p:nvSpPr>
          <p:cNvPr id="11" name="Rectangle 10"/>
          <p:cNvSpPr/>
          <p:nvPr/>
        </p:nvSpPr>
        <p:spPr>
          <a:xfrm>
            <a:off x="10327525" y="0"/>
            <a:ext cx="914400" cy="109945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67904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12" name="Rectangle 11"/>
          <p:cNvSpPr/>
          <p:nvPr/>
        </p:nvSpPr>
        <p:spPr>
          <a:xfrm>
            <a:off x="0"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3" y="9557"/>
            <a:ext cx="12182140" cy="6858000"/>
          </a:xfrm>
          <a:prstGeom prst="rect">
            <a:avLst/>
          </a:prstGeom>
        </p:spPr>
      </p:pic>
      <p:sp>
        <p:nvSpPr>
          <p:cNvPr id="13" name="Oval 12"/>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562004" y="402165"/>
            <a:ext cx="1110391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569051" y="4564241"/>
            <a:ext cx="3170253"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646697" y="2670079"/>
            <a:ext cx="10909504"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Title 1"/>
          <p:cNvSpPr>
            <a:spLocks noGrp="1"/>
          </p:cNvSpPr>
          <p:nvPr>
            <p:ph type="title"/>
          </p:nvPr>
        </p:nvSpPr>
        <p:spPr>
          <a:xfrm>
            <a:off x="1155260" y="4961453"/>
            <a:ext cx="856266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5255" y="685800"/>
            <a:ext cx="8562672"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5258" y="5528191"/>
            <a:ext cx="8562671" cy="493712"/>
          </a:xfrm>
        </p:spPr>
        <p:txBody>
          <a:bodyPr>
            <a:normAutofit/>
          </a:bodyPr>
          <a:lstStyle>
            <a:lvl1pPr marL="0" indent="0">
              <a:buNone/>
              <a:defRPr sz="1200">
                <a:solidFill>
                  <a:srgbClr val="E9CD1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88815422-5E63-4F5E-90BA-40D303E432BF}" type="datetime1">
              <a:rPr lang="en-US" smtClean="0"/>
              <a:pPr/>
              <a:t>3/21/2019</a:t>
            </a:fld>
            <a:endParaRPr lang="en-US" dirty="0"/>
          </a:p>
        </p:txBody>
      </p:sp>
      <p:sp>
        <p:nvSpPr>
          <p:cNvPr id="6" name="Footer Placeholder 5"/>
          <p:cNvSpPr>
            <a:spLocks noGrp="1"/>
          </p:cNvSpPr>
          <p:nvPr>
            <p:ph type="ftr" sz="quarter" idx="11"/>
          </p:nvPr>
        </p:nvSpPr>
        <p:spPr/>
        <p:txBody>
          <a:bodyPr/>
          <a:lstStyle/>
          <a:p>
            <a:r>
              <a:rPr lang="en-US" smtClean="0">
                <a:solidFill>
                  <a:srgbClr val="ACD433"/>
                </a:solidFill>
              </a:rPr>
              <a:t>
              </a:t>
            </a:r>
            <a:endParaRPr lang="en-US" dirty="0">
              <a:solidFill>
                <a:srgbClr val="ACD433"/>
              </a:solidFill>
            </a:endParaRPr>
          </a:p>
        </p:txBody>
      </p:sp>
      <p:sp>
        <p:nvSpPr>
          <p:cNvPr id="14" name="Rectangle 13"/>
          <p:cNvSpPr/>
          <p:nvPr/>
        </p:nvSpPr>
        <p:spPr>
          <a:xfrm>
            <a:off x="10327525" y="0"/>
            <a:ext cx="914400" cy="109945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21" name="TextBox 20"/>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a:solidFill>
                  <a:prstClr val="white"/>
                </a:solidFill>
              </a:rPr>
              <a:pPr algn="ctr" defTabSz="457200"/>
              <a:t>‹#›</a:t>
            </a:fld>
            <a:endParaRPr lang="en-US" sz="2800" dirty="0">
              <a:solidFill>
                <a:prstClr val="white"/>
              </a:solidFill>
            </a:endParaRPr>
          </a:p>
        </p:txBody>
      </p:sp>
    </p:spTree>
    <p:extLst>
      <p:ext uri="{BB962C8B-B14F-4D97-AF65-F5344CB8AC3E}">
        <p14:creationId xmlns:p14="http://schemas.microsoft.com/office/powerpoint/2010/main" val="252110507"/>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p:cNvSpPr/>
          <p:nvPr/>
        </p:nvSpPr>
        <p:spPr>
          <a:xfrm>
            <a:off x="0"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1" y="6654"/>
            <a:ext cx="12182140" cy="6858000"/>
          </a:xfrm>
          <a:prstGeom prst="rect">
            <a:avLst/>
          </a:prstGeom>
        </p:spPr>
      </p:pic>
      <p:sp>
        <p:nvSpPr>
          <p:cNvPr id="12" name="Oval 11"/>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6627010" y="5054548"/>
            <a:ext cx="2377690" cy="42366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2731745" y="1211129"/>
            <a:ext cx="5995993" cy="4435745"/>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553157" y="402165"/>
            <a:ext cx="6147420"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8225294" y="1447799"/>
            <a:ext cx="1436463" cy="457199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5254" y="1447799"/>
            <a:ext cx="5889645"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F5404F-8437-428C-86A9-37C86D1CFAF9}" type="datetime1">
              <a:rPr lang="en-US" smtClean="0"/>
              <a:pPr/>
              <a:t>3/21/2019</a:t>
            </a:fld>
            <a:endParaRPr lang="en-US" dirty="0"/>
          </a:p>
        </p:txBody>
      </p:sp>
      <p:sp>
        <p:nvSpPr>
          <p:cNvPr id="5" name="Footer Placeholder 4"/>
          <p:cNvSpPr>
            <a:spLocks noGrp="1"/>
          </p:cNvSpPr>
          <p:nvPr>
            <p:ph type="ftr" sz="quarter" idx="11"/>
          </p:nvPr>
        </p:nvSpPr>
        <p:spPr/>
        <p:txBody>
          <a:bodyPr/>
          <a:lstStyle/>
          <a:p>
            <a:r>
              <a:rPr lang="en-US" smtClean="0">
                <a:solidFill>
                  <a:srgbClr val="ACD433"/>
                </a:solidFill>
              </a:rPr>
              <a:t>
              </a:t>
            </a:r>
            <a:endParaRPr lang="en-US" dirty="0">
              <a:solidFill>
                <a:srgbClr val="ACD433"/>
              </a:solidFill>
            </a:endParaRPr>
          </a:p>
        </p:txBody>
      </p:sp>
      <p:sp>
        <p:nvSpPr>
          <p:cNvPr id="14" name="Rectangle 13"/>
          <p:cNvSpPr/>
          <p:nvPr/>
        </p:nvSpPr>
        <p:spPr>
          <a:xfrm>
            <a:off x="10327525" y="0"/>
            <a:ext cx="914400" cy="109945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19" name="TextBox 18"/>
          <p:cNvSpPr txBox="1"/>
          <p:nvPr/>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smtClean="0">
                <a:solidFill>
                  <a:prstClr val="white"/>
                </a:solidFill>
              </a:rPr>
              <a:pPr algn="ctr" defTabSz="457200"/>
              <a:t>‹#›</a:t>
            </a:fld>
            <a:endParaRPr lang="en-US" sz="2800" dirty="0">
              <a:solidFill>
                <a:prstClr val="white"/>
              </a:solidFill>
            </a:endParaRPr>
          </a:p>
        </p:txBody>
      </p:sp>
    </p:spTree>
    <p:extLst>
      <p:ext uri="{BB962C8B-B14F-4D97-AF65-F5344CB8AC3E}">
        <p14:creationId xmlns:p14="http://schemas.microsoft.com/office/powerpoint/2010/main" val="2810444684"/>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Blank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4470400" y="6367049"/>
            <a:ext cx="2844800" cy="365125"/>
          </a:xfrm>
          <a:prstGeom prst="rect">
            <a:avLst/>
          </a:prstGeom>
        </p:spPr>
        <p:txBody>
          <a:bodyPr vert="horz" lIns="91440" tIns="45720" rIns="91440" bIns="45720" rtlCol="0" anchor="ctr"/>
          <a:lstStyle>
            <a:lvl1pPr algn="ctr">
              <a:defRPr sz="825" baseline="0">
                <a:solidFill>
                  <a:schemeClr val="tx1">
                    <a:tint val="75000"/>
                  </a:schemeClr>
                </a:solidFill>
              </a:defRPr>
            </a:lvl1pPr>
          </a:lstStyle>
          <a:p>
            <a:fld id="{05DBDF19-4E2E-4219-A63E-0E4F11FB41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03277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1" y="0"/>
            <a:ext cx="12182140" cy="6858000"/>
          </a:xfrm>
          <a:prstGeom prst="rect">
            <a:avLst/>
          </a:prstGeom>
        </p:spPr>
      </p:pic>
      <p:sp>
        <p:nvSpPr>
          <p:cNvPr id="9" name="Oval 8"/>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Title 1"/>
          <p:cNvSpPr>
            <a:spLocks noGrp="1"/>
          </p:cNvSpPr>
          <p:nvPr>
            <p:ph type="ctrTitle"/>
          </p:nvPr>
        </p:nvSpPr>
        <p:spPr>
          <a:xfrm>
            <a:off x="1155255" y="2222624"/>
            <a:ext cx="7890239" cy="2554983"/>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5255" y="4777380"/>
            <a:ext cx="7890239" cy="861420"/>
          </a:xfrm>
        </p:spPr>
        <p:txBody>
          <a:bodyPr anchor="t"/>
          <a:lstStyle>
            <a:lvl1pPr marL="0" indent="0" algn="l">
              <a:buNone/>
              <a:defRPr cap="all">
                <a:solidFill>
                  <a:srgbClr val="E9CD1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bwMode="gray">
          <a:xfrm rot="5400000">
            <a:off x="10134350" y="1790690"/>
            <a:ext cx="990599" cy="304879"/>
          </a:xfrm>
        </p:spPr>
        <p:txBody>
          <a:bodyPr/>
          <a:lstStyle>
            <a:lvl1pPr algn="l">
              <a:defRPr b="0" i="0">
                <a:solidFill>
                  <a:schemeClr val="bg1"/>
                </a:solidFill>
              </a:defRPr>
            </a:lvl1pPr>
          </a:lstStyle>
          <a:p>
            <a:fld id="{FB8EC724-9B96-4ECF-BE0D-2D559D50AEEC}" type="datetime1">
              <a:rPr lang="en-US" smtClean="0">
                <a:solidFill>
                  <a:prstClr val="white"/>
                </a:solidFill>
              </a:rPr>
              <a:pPr/>
              <a:t>3/21/2019</a:t>
            </a:fld>
            <a:endParaRPr lang="en-US" dirty="0">
              <a:solidFill>
                <a:prstClr val="white"/>
              </a:solidFill>
            </a:endParaRPr>
          </a:p>
        </p:txBody>
      </p:sp>
      <p:sp>
        <p:nvSpPr>
          <p:cNvPr id="5" name="Footer Placeholder 4"/>
          <p:cNvSpPr>
            <a:spLocks noGrp="1"/>
          </p:cNvSpPr>
          <p:nvPr>
            <p:ph type="ftr" sz="quarter" idx="11"/>
          </p:nvPr>
        </p:nvSpPr>
        <p:spPr bwMode="gray">
          <a:xfrm rot="5400000">
            <a:off x="8958247" y="3226298"/>
            <a:ext cx="3859795" cy="304879"/>
          </a:xfrm>
        </p:spPr>
        <p:txBody>
          <a:bodyPr/>
          <a:lstStyle>
            <a:lvl1pPr>
              <a:defRPr b="0" i="0">
                <a:solidFill>
                  <a:schemeClr val="bg1"/>
                </a:solidFill>
              </a:defRPr>
            </a:lvl1pPr>
          </a:lstStyle>
          <a:p>
            <a:r>
              <a:rPr lang="en-US" dirty="0" smtClean="0">
                <a:solidFill>
                  <a:prstClr val="white"/>
                </a:solidFill>
              </a:rPr>
              <a:t>
              </a:t>
            </a:r>
            <a:endParaRPr lang="en-US" dirty="0">
              <a:solidFill>
                <a:prstClr val="white"/>
              </a:solidFill>
            </a:endParaRPr>
          </a:p>
        </p:txBody>
      </p:sp>
      <p:sp>
        <p:nvSpPr>
          <p:cNvPr id="11" name="Rectangle 10"/>
          <p:cNvSpPr/>
          <p:nvPr/>
        </p:nvSpPr>
        <p:spPr>
          <a:xfrm>
            <a:off x="10327525" y="0"/>
            <a:ext cx="914400" cy="109945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34341888"/>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D820BD-269F-4175-A923-7E58D00F25AA}" type="datetime1">
              <a:rPr lang="en-US" smtClean="0"/>
              <a:pPr/>
              <a:t>3/21/2019</a:t>
            </a:fld>
            <a:endParaRPr lang="en-US" dirty="0"/>
          </a:p>
        </p:txBody>
      </p:sp>
      <p:sp>
        <p:nvSpPr>
          <p:cNvPr id="5" name="Footer Placeholder 4"/>
          <p:cNvSpPr>
            <a:spLocks noGrp="1"/>
          </p:cNvSpPr>
          <p:nvPr>
            <p:ph type="ftr" sz="quarter" idx="11"/>
          </p:nvPr>
        </p:nvSpPr>
        <p:spPr/>
        <p:txBody>
          <a:bodyPr/>
          <a:lstStyle/>
          <a:p>
            <a:r>
              <a:rPr lang="en-US" dirty="0" smtClean="0">
                <a:solidFill>
                  <a:srgbClr val="ACD433"/>
                </a:solidFill>
              </a:rPr>
              <a:t>
              </a:t>
            </a:r>
            <a:endParaRPr lang="en-US" dirty="0">
              <a:solidFill>
                <a:srgbClr val="ACD433"/>
              </a:solidFill>
            </a:endParaRPr>
          </a:p>
        </p:txBody>
      </p:sp>
      <p:sp>
        <p:nvSpPr>
          <p:cNvPr id="6" name="TextBox 5"/>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smtClean="0">
                <a:solidFill>
                  <a:prstClr val="white"/>
                </a:solidFill>
                <a:ea typeface="ＭＳ Ｐゴシック" charset="-128"/>
              </a:rPr>
              <a:pPr algn="ctr" defTabSz="457200"/>
              <a:t>‹#›</a:t>
            </a:fld>
            <a:endParaRPr lang="en-US" sz="2800" dirty="0">
              <a:solidFill>
                <a:prstClr val="white"/>
              </a:solidFill>
              <a:ea typeface="ＭＳ Ｐゴシック" charset="-128"/>
            </a:endParaRPr>
          </a:p>
        </p:txBody>
      </p:sp>
    </p:spTree>
    <p:extLst>
      <p:ext uri="{BB962C8B-B14F-4D97-AF65-F5344CB8AC3E}">
        <p14:creationId xmlns:p14="http://schemas.microsoft.com/office/powerpoint/2010/main" val="2681502134"/>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1" y="6654"/>
            <a:ext cx="12182140" cy="6858000"/>
          </a:xfrm>
          <a:prstGeom prst="rect">
            <a:avLst/>
          </a:prstGeom>
        </p:spPr>
      </p:pic>
      <p:sp>
        <p:nvSpPr>
          <p:cNvPr id="13" name="Oval 12"/>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4823084" y="1405415"/>
            <a:ext cx="2377690" cy="42366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5139369" y="1211129"/>
            <a:ext cx="5995993" cy="4435745"/>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7044898" y="402165"/>
            <a:ext cx="462102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Title 1"/>
          <p:cNvSpPr>
            <a:spLocks noGrp="1"/>
          </p:cNvSpPr>
          <p:nvPr>
            <p:ph type="title"/>
          </p:nvPr>
        </p:nvSpPr>
        <p:spPr>
          <a:xfrm>
            <a:off x="1155255" y="2257589"/>
            <a:ext cx="4135687" cy="3020343"/>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25682" y="2257588"/>
            <a:ext cx="4072871" cy="3020343"/>
          </a:xfrm>
        </p:spPr>
        <p:txBody>
          <a:bodyPr anchor="ctr"/>
          <a:lstStyle>
            <a:lvl1pPr marL="0" indent="0" algn="l">
              <a:buNone/>
              <a:defRPr sz="2000" cap="all">
                <a:solidFill>
                  <a:srgbClr val="E9CD1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D62F8DFF-A64D-479D-AC79-6696EC1769DF}" type="datetime1">
              <a:rPr lang="en-US" smtClean="0"/>
              <a:pPr/>
              <a:t>3/21/2019</a:t>
            </a:fld>
            <a:endParaRPr lang="en-US" dirty="0"/>
          </a:p>
        </p:txBody>
      </p:sp>
      <p:sp>
        <p:nvSpPr>
          <p:cNvPr id="5" name="Footer Placeholder 4"/>
          <p:cNvSpPr>
            <a:spLocks noGrp="1"/>
          </p:cNvSpPr>
          <p:nvPr>
            <p:ph type="ftr" sz="quarter" idx="11"/>
          </p:nvPr>
        </p:nvSpPr>
        <p:spPr/>
        <p:txBody>
          <a:bodyPr/>
          <a:lstStyle/>
          <a:p>
            <a:r>
              <a:rPr lang="en-US" dirty="0" smtClean="0">
                <a:solidFill>
                  <a:srgbClr val="ACD433"/>
                </a:solidFill>
              </a:rPr>
              <a:t>
              </a:t>
            </a:r>
            <a:endParaRPr lang="en-US" dirty="0">
              <a:solidFill>
                <a:srgbClr val="ACD433"/>
              </a:solidFill>
            </a:endParaRPr>
          </a:p>
        </p:txBody>
      </p:sp>
      <p:sp>
        <p:nvSpPr>
          <p:cNvPr id="15" name="Rectangle 14"/>
          <p:cNvSpPr/>
          <p:nvPr/>
        </p:nvSpPr>
        <p:spPr>
          <a:xfrm>
            <a:off x="10317385" y="-487"/>
            <a:ext cx="914400" cy="109945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22" name="TextBox 21"/>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smtClean="0">
                <a:solidFill>
                  <a:prstClr val="white"/>
                </a:solidFill>
                <a:ea typeface="ＭＳ Ｐゴシック" charset="-128"/>
              </a:rPr>
              <a:pPr algn="ctr" defTabSz="457200"/>
              <a:t>‹#›</a:t>
            </a:fld>
            <a:endParaRPr lang="en-US" sz="2800" dirty="0">
              <a:solidFill>
                <a:prstClr val="white"/>
              </a:solidFill>
              <a:ea typeface="ＭＳ Ｐゴシック" charset="-128"/>
            </a:endParaRPr>
          </a:p>
        </p:txBody>
      </p:sp>
    </p:spTree>
    <p:extLst>
      <p:ext uri="{BB962C8B-B14F-4D97-AF65-F5344CB8AC3E}">
        <p14:creationId xmlns:p14="http://schemas.microsoft.com/office/powerpoint/2010/main" val="1058697302"/>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1155253" y="2489199"/>
            <a:ext cx="4849307" cy="353060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41" y="2489200"/>
            <a:ext cx="4849308" cy="35306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A991AB1-CA69-43D9-A170-1FC65D55ADC2}" type="datetime1">
              <a:rPr lang="en-US" smtClean="0"/>
              <a:pPr/>
              <a:t>3/21/2019</a:t>
            </a:fld>
            <a:endParaRPr lang="en-US" dirty="0"/>
          </a:p>
        </p:txBody>
      </p:sp>
      <p:sp>
        <p:nvSpPr>
          <p:cNvPr id="6" name="Footer Placeholder 5"/>
          <p:cNvSpPr>
            <a:spLocks noGrp="1"/>
          </p:cNvSpPr>
          <p:nvPr>
            <p:ph type="ftr" sz="quarter" idx="11"/>
          </p:nvPr>
        </p:nvSpPr>
        <p:spPr/>
        <p:txBody>
          <a:bodyPr/>
          <a:lstStyle/>
          <a:p>
            <a:r>
              <a:rPr lang="en-US" dirty="0" smtClean="0">
                <a:solidFill>
                  <a:srgbClr val="ACD433"/>
                </a:solidFill>
              </a:rPr>
              <a:t>
              </a:t>
            </a:r>
            <a:endParaRPr lang="en-US" dirty="0">
              <a:solidFill>
                <a:srgbClr val="ACD433"/>
              </a:solidFill>
            </a:endParaRPr>
          </a:p>
        </p:txBody>
      </p:sp>
      <p:sp>
        <p:nvSpPr>
          <p:cNvPr id="11" name="TextBox 10"/>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smtClean="0">
                <a:solidFill>
                  <a:prstClr val="white"/>
                </a:solidFill>
                <a:ea typeface="ＭＳ Ｐゴシック" charset="-128"/>
              </a:rPr>
              <a:pPr algn="ctr" defTabSz="457200"/>
              <a:t>‹#›</a:t>
            </a:fld>
            <a:endParaRPr lang="en-US" sz="2800" dirty="0">
              <a:solidFill>
                <a:prstClr val="white"/>
              </a:solidFill>
              <a:ea typeface="ＭＳ Ｐゴシック" charset="-128"/>
            </a:endParaRPr>
          </a:p>
        </p:txBody>
      </p:sp>
    </p:spTree>
    <p:extLst>
      <p:ext uri="{BB962C8B-B14F-4D97-AF65-F5344CB8AC3E}">
        <p14:creationId xmlns:p14="http://schemas.microsoft.com/office/powerpoint/2010/main" val="820526110"/>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5253" y="2494298"/>
            <a:ext cx="4849307" cy="759290"/>
          </a:xfrm>
        </p:spPr>
        <p:txBody>
          <a:bodyPr anchor="b">
            <a:noAutofit/>
          </a:bodyPr>
          <a:lstStyle>
            <a:lvl1pPr marL="0" indent="0">
              <a:buNone/>
              <a:defRPr sz="2400" b="0">
                <a:solidFill>
                  <a:srgbClr val="E9CD1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155253" y="3253589"/>
            <a:ext cx="4849308" cy="276621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42" y="2489200"/>
            <a:ext cx="4849305" cy="759290"/>
          </a:xfrm>
        </p:spPr>
        <p:txBody>
          <a:bodyPr anchor="b">
            <a:noAutofit/>
          </a:bodyPr>
          <a:lstStyle>
            <a:lvl1pPr marL="0" indent="0">
              <a:buNone/>
              <a:defRPr sz="2400" b="0">
                <a:solidFill>
                  <a:srgbClr val="E9CD1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87441" y="3248491"/>
            <a:ext cx="4849307"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FFDA3C-4001-4D42-BCC0-9DE0AFB25EC1}" type="datetime1">
              <a:rPr lang="en-US" smtClean="0"/>
              <a:pPr/>
              <a:t>3/21/2019</a:t>
            </a:fld>
            <a:endParaRPr lang="en-US" dirty="0"/>
          </a:p>
        </p:txBody>
      </p:sp>
      <p:sp>
        <p:nvSpPr>
          <p:cNvPr id="8" name="Footer Placeholder 7"/>
          <p:cNvSpPr>
            <a:spLocks noGrp="1"/>
          </p:cNvSpPr>
          <p:nvPr>
            <p:ph type="ftr" sz="quarter" idx="11"/>
          </p:nvPr>
        </p:nvSpPr>
        <p:spPr/>
        <p:txBody>
          <a:bodyPr/>
          <a:lstStyle/>
          <a:p>
            <a:r>
              <a:rPr lang="en-US" dirty="0" smtClean="0">
                <a:solidFill>
                  <a:srgbClr val="ACD433"/>
                </a:solidFill>
              </a:rPr>
              <a:t>
              </a:t>
            </a:r>
            <a:endParaRPr lang="en-US" dirty="0">
              <a:solidFill>
                <a:srgbClr val="ACD433"/>
              </a:solidFill>
            </a:endParaRPr>
          </a:p>
        </p:txBody>
      </p:sp>
      <p:sp>
        <p:nvSpPr>
          <p:cNvPr id="12" name="TextBox 11"/>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smtClean="0">
                <a:solidFill>
                  <a:prstClr val="white"/>
                </a:solidFill>
                <a:ea typeface="ＭＳ Ｐゴシック" charset="-128"/>
              </a:rPr>
              <a:pPr algn="ctr" defTabSz="457200"/>
              <a:t>‹#›</a:t>
            </a:fld>
            <a:endParaRPr lang="en-US" sz="2800" dirty="0">
              <a:solidFill>
                <a:prstClr val="white"/>
              </a:solidFill>
              <a:ea typeface="ＭＳ Ｐゴシック" charset="-128"/>
            </a:endParaRPr>
          </a:p>
        </p:txBody>
      </p:sp>
    </p:spTree>
    <p:extLst>
      <p:ext uri="{BB962C8B-B14F-4D97-AF65-F5344CB8AC3E}">
        <p14:creationId xmlns:p14="http://schemas.microsoft.com/office/powerpoint/2010/main" val="1066563299"/>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AD038FE-6214-4A15-A548-44F78D3553AB}" type="datetime1">
              <a:rPr lang="en-US" smtClean="0"/>
              <a:pPr/>
              <a:t>3/21/2019</a:t>
            </a:fld>
            <a:endParaRPr lang="en-US" dirty="0"/>
          </a:p>
        </p:txBody>
      </p:sp>
      <p:sp>
        <p:nvSpPr>
          <p:cNvPr id="4" name="Footer Placeholder 3"/>
          <p:cNvSpPr>
            <a:spLocks noGrp="1"/>
          </p:cNvSpPr>
          <p:nvPr>
            <p:ph type="ftr" sz="quarter" idx="11"/>
          </p:nvPr>
        </p:nvSpPr>
        <p:spPr/>
        <p:txBody>
          <a:bodyPr/>
          <a:lstStyle/>
          <a:p>
            <a:r>
              <a:rPr lang="en-US" dirty="0" smtClean="0">
                <a:solidFill>
                  <a:srgbClr val="ACD433"/>
                </a:solidFill>
              </a:rPr>
              <a:t>
              </a:t>
            </a:r>
            <a:endParaRPr lang="en-US" dirty="0">
              <a:solidFill>
                <a:srgbClr val="ACD433"/>
              </a:solidFill>
            </a:endParaRPr>
          </a:p>
        </p:txBody>
      </p:sp>
      <p:sp>
        <p:nvSpPr>
          <p:cNvPr id="8" name="TextBox 7"/>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smtClean="0">
                <a:solidFill>
                  <a:prstClr val="white"/>
                </a:solidFill>
                <a:ea typeface="ＭＳ Ｐゴシック" charset="-128"/>
              </a:rPr>
              <a:pPr algn="ctr" defTabSz="457200"/>
              <a:t>‹#›</a:t>
            </a:fld>
            <a:endParaRPr lang="en-US" sz="2800" dirty="0">
              <a:solidFill>
                <a:prstClr val="white"/>
              </a:solidFill>
              <a:ea typeface="ＭＳ Ｐゴシック" charset="-128"/>
            </a:endParaRPr>
          </a:p>
        </p:txBody>
      </p:sp>
    </p:spTree>
    <p:extLst>
      <p:ext uri="{BB962C8B-B14F-4D97-AF65-F5344CB8AC3E}">
        <p14:creationId xmlns:p14="http://schemas.microsoft.com/office/powerpoint/2010/main" val="103565475"/>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DEC77A-AFB3-472F-8357-C8E1E628E7E1}" type="datetime1">
              <a:rPr lang="en-US" smtClean="0"/>
              <a:pPr/>
              <a:t>3/21/2019</a:t>
            </a:fld>
            <a:endParaRPr lang="en-US" dirty="0"/>
          </a:p>
        </p:txBody>
      </p:sp>
      <p:sp>
        <p:nvSpPr>
          <p:cNvPr id="3" name="Footer Placeholder 2"/>
          <p:cNvSpPr>
            <a:spLocks noGrp="1"/>
          </p:cNvSpPr>
          <p:nvPr>
            <p:ph type="ftr" sz="quarter" idx="11"/>
          </p:nvPr>
        </p:nvSpPr>
        <p:spPr/>
        <p:txBody>
          <a:bodyPr/>
          <a:lstStyle/>
          <a:p>
            <a:r>
              <a:rPr lang="en-US" dirty="0" smtClean="0">
                <a:solidFill>
                  <a:srgbClr val="ACD433"/>
                </a:solidFill>
              </a:rPr>
              <a:t>
              </a:t>
            </a:r>
            <a:endParaRPr lang="en-US" dirty="0">
              <a:solidFill>
                <a:srgbClr val="ACD433"/>
              </a:solidFill>
            </a:endParaRPr>
          </a:p>
        </p:txBody>
      </p:sp>
      <p:sp>
        <p:nvSpPr>
          <p:cNvPr id="6" name="Rectangle 5"/>
          <p:cNvSpPr/>
          <p:nvPr/>
        </p:nvSpPr>
        <p:spPr>
          <a:xfrm>
            <a:off x="10327156" y="0"/>
            <a:ext cx="914400" cy="109945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8" name="TextBox 7"/>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smtClean="0">
                <a:solidFill>
                  <a:prstClr val="white"/>
                </a:solidFill>
                <a:ea typeface="ＭＳ Ｐゴシック" charset="-128"/>
              </a:rPr>
              <a:pPr algn="ctr" defTabSz="457200"/>
              <a:t>‹#›</a:t>
            </a:fld>
            <a:endParaRPr lang="en-US" sz="2800" dirty="0">
              <a:solidFill>
                <a:prstClr val="white"/>
              </a:solidFill>
              <a:ea typeface="ＭＳ Ｐゴシック" charset="-128"/>
            </a:endParaRPr>
          </a:p>
        </p:txBody>
      </p:sp>
    </p:spTree>
    <p:extLst>
      <p:ext uri="{BB962C8B-B14F-4D97-AF65-F5344CB8AC3E}">
        <p14:creationId xmlns:p14="http://schemas.microsoft.com/office/powerpoint/2010/main" val="464382686"/>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 y="6654"/>
            <a:ext cx="12182140" cy="6858000"/>
          </a:xfrm>
          <a:prstGeom prst="rect">
            <a:avLst/>
          </a:prstGeom>
        </p:spPr>
      </p:pic>
      <p:sp>
        <p:nvSpPr>
          <p:cNvPr id="13" name="Oval 12"/>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4089278" y="1405415"/>
            <a:ext cx="2377690" cy="42366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7044898" y="402165"/>
            <a:ext cx="462102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4397381" y="1211129"/>
            <a:ext cx="5995993" cy="4435745"/>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Title 1"/>
          <p:cNvSpPr>
            <a:spLocks noGrp="1"/>
          </p:cNvSpPr>
          <p:nvPr>
            <p:ph type="title"/>
          </p:nvPr>
        </p:nvSpPr>
        <p:spPr>
          <a:xfrm>
            <a:off x="1155254" y="1447800"/>
            <a:ext cx="3616785"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091903" y="1441182"/>
            <a:ext cx="484380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5254" y="3086845"/>
            <a:ext cx="3616785" cy="2938036"/>
          </a:xfrm>
        </p:spPr>
        <p:txBody>
          <a:bodyPr/>
          <a:lstStyle>
            <a:lvl1pPr marL="0" indent="0">
              <a:buNone/>
              <a:defRPr sz="1400">
                <a:solidFill>
                  <a:srgbClr val="E9CD1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3D701F8-2DC3-4A24-A60E-96DDB344E2FA}" type="datetime1">
              <a:rPr lang="en-US" smtClean="0"/>
              <a:pPr/>
              <a:t>3/21/2019</a:t>
            </a:fld>
            <a:endParaRPr lang="en-US" dirty="0"/>
          </a:p>
        </p:txBody>
      </p:sp>
      <p:sp>
        <p:nvSpPr>
          <p:cNvPr id="6" name="Footer Placeholder 5"/>
          <p:cNvSpPr>
            <a:spLocks noGrp="1"/>
          </p:cNvSpPr>
          <p:nvPr>
            <p:ph type="ftr" sz="quarter" idx="11"/>
          </p:nvPr>
        </p:nvSpPr>
        <p:spPr/>
        <p:txBody>
          <a:bodyPr/>
          <a:lstStyle/>
          <a:p>
            <a:r>
              <a:rPr lang="en-US" dirty="0" smtClean="0">
                <a:solidFill>
                  <a:srgbClr val="ACD433"/>
                </a:solidFill>
              </a:rPr>
              <a:t>
              </a:t>
            </a:r>
            <a:endParaRPr lang="en-US" dirty="0">
              <a:solidFill>
                <a:srgbClr val="ACD433"/>
              </a:solidFill>
            </a:endParaRPr>
          </a:p>
        </p:txBody>
      </p:sp>
      <p:sp>
        <p:nvSpPr>
          <p:cNvPr id="22" name="Rectangle 21"/>
          <p:cNvSpPr/>
          <p:nvPr userDrawn="1"/>
        </p:nvSpPr>
        <p:spPr>
          <a:xfrm>
            <a:off x="10327156" y="0"/>
            <a:ext cx="914400" cy="109945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24" name="TextBox 23"/>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smtClean="0">
                <a:solidFill>
                  <a:prstClr val="white"/>
                </a:solidFill>
                <a:ea typeface="ＭＳ Ｐゴシック" charset="-128"/>
              </a:rPr>
              <a:pPr algn="ctr" defTabSz="457200"/>
              <a:t>‹#›</a:t>
            </a:fld>
            <a:endParaRPr lang="en-US" sz="2800" dirty="0">
              <a:solidFill>
                <a:prstClr val="white"/>
              </a:solidFill>
              <a:ea typeface="ＭＳ Ｐゴシック" charset="-128"/>
            </a:endParaRPr>
          </a:p>
        </p:txBody>
      </p:sp>
    </p:spTree>
    <p:extLst>
      <p:ext uri="{BB962C8B-B14F-4D97-AF65-F5344CB8AC3E}">
        <p14:creationId xmlns:p14="http://schemas.microsoft.com/office/powerpoint/2010/main" val="12326466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11" name="Rectangle 10"/>
          <p:cNvSpPr/>
          <p:nvPr/>
        </p:nvSpPr>
        <p:spPr>
          <a:xfrm>
            <a:off x="0"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1" y="6654"/>
            <a:ext cx="12182140" cy="6858000"/>
          </a:xfrm>
          <a:prstGeom prst="rect">
            <a:avLst/>
          </a:prstGeom>
        </p:spPr>
      </p:pic>
      <p:sp>
        <p:nvSpPr>
          <p:cNvPr id="14" name="Oval 13"/>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79928" y="2780895"/>
            <a:ext cx="3170253"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646697" y="4343399"/>
            <a:ext cx="10909504"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646697" y="2854646"/>
            <a:ext cx="10909504"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Title 1"/>
          <p:cNvSpPr>
            <a:spLocks noGrp="1"/>
          </p:cNvSpPr>
          <p:nvPr>
            <p:ph type="title"/>
          </p:nvPr>
        </p:nvSpPr>
        <p:spPr>
          <a:xfrm>
            <a:off x="1155255" y="927101"/>
            <a:ext cx="8562672" cy="1692720"/>
          </a:xfrm>
        </p:spPr>
        <p:txBody>
          <a:bodyPr anchor="ct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1155254" y="3488023"/>
            <a:ext cx="8562673"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FA49F8-1D91-4923-806E-AFB27F19CBDD}" type="datetime1">
              <a:rPr lang="en-US" smtClean="0"/>
              <a:pPr/>
              <a:t>3/21/2019</a:t>
            </a:fld>
            <a:endParaRPr lang="en-US" dirty="0"/>
          </a:p>
        </p:txBody>
      </p:sp>
      <p:sp>
        <p:nvSpPr>
          <p:cNvPr id="5" name="Footer Placeholder 4"/>
          <p:cNvSpPr>
            <a:spLocks noGrp="1"/>
          </p:cNvSpPr>
          <p:nvPr>
            <p:ph type="ftr" sz="quarter" idx="11"/>
          </p:nvPr>
        </p:nvSpPr>
        <p:spPr/>
        <p:txBody>
          <a:bodyPr/>
          <a:lstStyle/>
          <a:p>
            <a:r>
              <a:rPr lang="en-US" smtClean="0">
                <a:solidFill>
                  <a:srgbClr val="ACD433"/>
                </a:solidFill>
              </a:rPr>
              <a:t>
              </a:t>
            </a:r>
            <a:endParaRPr lang="en-US" dirty="0">
              <a:solidFill>
                <a:srgbClr val="ACD433"/>
              </a:solidFill>
            </a:endParaRPr>
          </a:p>
        </p:txBody>
      </p:sp>
      <p:sp>
        <p:nvSpPr>
          <p:cNvPr id="12" name="Rectangle 11"/>
          <p:cNvSpPr/>
          <p:nvPr/>
        </p:nvSpPr>
        <p:spPr>
          <a:xfrm>
            <a:off x="10327525" y="0"/>
            <a:ext cx="914400" cy="109945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21" name="TextBox 20"/>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a:solidFill>
                  <a:prstClr val="white"/>
                </a:solidFill>
              </a:rPr>
              <a:pPr algn="ctr" defTabSz="457200"/>
              <a:t>‹#›</a:t>
            </a:fld>
            <a:endParaRPr lang="en-US" sz="2800" dirty="0">
              <a:solidFill>
                <a:prstClr val="white"/>
              </a:solidFill>
            </a:endParaRPr>
          </a:p>
        </p:txBody>
      </p:sp>
    </p:spTree>
    <p:extLst>
      <p:ext uri="{BB962C8B-B14F-4D97-AF65-F5344CB8AC3E}">
        <p14:creationId xmlns:p14="http://schemas.microsoft.com/office/powerpoint/2010/main" val="1115322177"/>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2" name="Rectangle 11"/>
          <p:cNvSpPr/>
          <p:nvPr/>
        </p:nvSpPr>
        <p:spPr>
          <a:xfrm>
            <a:off x="0"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9" y="6654"/>
            <a:ext cx="12182140" cy="6858000"/>
          </a:xfrm>
          <a:prstGeom prst="rect">
            <a:avLst/>
          </a:prstGeom>
        </p:spPr>
      </p:pic>
      <p:sp>
        <p:nvSpPr>
          <p:cNvPr id="13" name="Oval 12"/>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4495694" y="1405415"/>
            <a:ext cx="2377690" cy="42366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7044898" y="402165"/>
            <a:ext cx="462102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4802813" y="1211129"/>
            <a:ext cx="5995993" cy="4435745"/>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Title 1"/>
          <p:cNvSpPr>
            <a:spLocks noGrp="1"/>
          </p:cNvSpPr>
          <p:nvPr>
            <p:ph type="title"/>
          </p:nvPr>
        </p:nvSpPr>
        <p:spPr>
          <a:xfrm>
            <a:off x="1135455" y="1340000"/>
            <a:ext cx="4002584" cy="161619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7212" y="1320800"/>
            <a:ext cx="3721469"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bwMode="gray">
          <a:xfrm>
            <a:off x="1135455" y="3086100"/>
            <a:ext cx="4002584" cy="2451100"/>
          </a:xfrm>
        </p:spPr>
        <p:txBody>
          <a:bodyPr>
            <a:normAutofit/>
          </a:bodyPr>
          <a:lstStyle>
            <a:lvl1pPr marL="0" indent="0">
              <a:buNone/>
              <a:defRPr sz="1400">
                <a:solidFill>
                  <a:srgbClr val="E9CD1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5D450447-A0C1-4D79-83ED-E2F53CB925B6}" type="datetime1">
              <a:rPr lang="en-US" smtClean="0"/>
              <a:pPr/>
              <a:t>3/21/2019</a:t>
            </a:fld>
            <a:endParaRPr lang="en-US" dirty="0"/>
          </a:p>
        </p:txBody>
      </p:sp>
      <p:sp>
        <p:nvSpPr>
          <p:cNvPr id="6" name="Footer Placeholder 5"/>
          <p:cNvSpPr>
            <a:spLocks noGrp="1"/>
          </p:cNvSpPr>
          <p:nvPr>
            <p:ph type="ftr" sz="quarter" idx="11"/>
          </p:nvPr>
        </p:nvSpPr>
        <p:spPr/>
        <p:txBody>
          <a:bodyPr/>
          <a:lstStyle/>
          <a:p>
            <a:r>
              <a:rPr lang="en-US" dirty="0" smtClean="0">
                <a:solidFill>
                  <a:srgbClr val="ACD433"/>
                </a:solidFill>
              </a:rPr>
              <a:t>
              </a:t>
            </a:r>
            <a:endParaRPr lang="en-US" dirty="0">
              <a:solidFill>
                <a:srgbClr val="ACD433"/>
              </a:solidFill>
            </a:endParaRPr>
          </a:p>
        </p:txBody>
      </p:sp>
      <p:sp>
        <p:nvSpPr>
          <p:cNvPr id="14" name="Rectangle 13"/>
          <p:cNvSpPr/>
          <p:nvPr/>
        </p:nvSpPr>
        <p:spPr>
          <a:xfrm>
            <a:off x="10327525" y="0"/>
            <a:ext cx="914400" cy="109945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21" name="TextBox 20"/>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smtClean="0">
                <a:solidFill>
                  <a:prstClr val="white"/>
                </a:solidFill>
                <a:ea typeface="ＭＳ Ｐゴシック" charset="-128"/>
              </a:rPr>
              <a:pPr algn="ctr" defTabSz="457200"/>
              <a:t>‹#›</a:t>
            </a:fld>
            <a:endParaRPr lang="en-US" sz="2800" dirty="0">
              <a:solidFill>
                <a:prstClr val="white"/>
              </a:solidFill>
              <a:ea typeface="ＭＳ Ｐゴシック" charset="-128"/>
            </a:endParaRPr>
          </a:p>
        </p:txBody>
      </p:sp>
    </p:spTree>
    <p:extLst>
      <p:ext uri="{BB962C8B-B14F-4D97-AF65-F5344CB8AC3E}">
        <p14:creationId xmlns:p14="http://schemas.microsoft.com/office/powerpoint/2010/main" val="165929082"/>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12" name="Rectangle 11"/>
          <p:cNvSpPr/>
          <p:nvPr/>
        </p:nvSpPr>
        <p:spPr>
          <a:xfrm>
            <a:off x="0"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3" y="9557"/>
            <a:ext cx="12182140" cy="6858000"/>
          </a:xfrm>
          <a:prstGeom prst="rect">
            <a:avLst/>
          </a:prstGeom>
        </p:spPr>
      </p:pic>
      <p:sp>
        <p:nvSpPr>
          <p:cNvPr id="13" name="Oval 12"/>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562004" y="402165"/>
            <a:ext cx="1110391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569051" y="4564241"/>
            <a:ext cx="3170253"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646697" y="2670079"/>
            <a:ext cx="10909504"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Title 1"/>
          <p:cNvSpPr>
            <a:spLocks noGrp="1"/>
          </p:cNvSpPr>
          <p:nvPr>
            <p:ph type="title"/>
          </p:nvPr>
        </p:nvSpPr>
        <p:spPr>
          <a:xfrm>
            <a:off x="1155260" y="4961453"/>
            <a:ext cx="856266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5255" y="685800"/>
            <a:ext cx="8562672"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bwMode="gray">
          <a:xfrm>
            <a:off x="1155258" y="5528191"/>
            <a:ext cx="8562671" cy="493712"/>
          </a:xfrm>
        </p:spPr>
        <p:txBody>
          <a:bodyPr>
            <a:normAutofit/>
          </a:bodyPr>
          <a:lstStyle>
            <a:lvl1pPr marL="0" indent="0">
              <a:buNone/>
              <a:defRPr sz="1200">
                <a:solidFill>
                  <a:srgbClr val="E9CD1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88815422-5E63-4F5E-90BA-40D303E432BF}" type="datetime1">
              <a:rPr lang="en-US" smtClean="0"/>
              <a:pPr/>
              <a:t>3/21/2019</a:t>
            </a:fld>
            <a:endParaRPr lang="en-US" dirty="0"/>
          </a:p>
        </p:txBody>
      </p:sp>
      <p:sp>
        <p:nvSpPr>
          <p:cNvPr id="6" name="Footer Placeholder 5"/>
          <p:cNvSpPr>
            <a:spLocks noGrp="1"/>
          </p:cNvSpPr>
          <p:nvPr>
            <p:ph type="ftr" sz="quarter" idx="11"/>
          </p:nvPr>
        </p:nvSpPr>
        <p:spPr/>
        <p:txBody>
          <a:bodyPr/>
          <a:lstStyle/>
          <a:p>
            <a:r>
              <a:rPr lang="en-US" dirty="0" smtClean="0">
                <a:solidFill>
                  <a:srgbClr val="ACD433"/>
                </a:solidFill>
              </a:rPr>
              <a:t>
              </a:t>
            </a:r>
            <a:endParaRPr lang="en-US" dirty="0">
              <a:solidFill>
                <a:srgbClr val="ACD433"/>
              </a:solidFill>
            </a:endParaRPr>
          </a:p>
        </p:txBody>
      </p:sp>
      <p:sp>
        <p:nvSpPr>
          <p:cNvPr id="14" name="Rectangle 13"/>
          <p:cNvSpPr/>
          <p:nvPr/>
        </p:nvSpPr>
        <p:spPr>
          <a:xfrm>
            <a:off x="10327525" y="0"/>
            <a:ext cx="914400" cy="109945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21" name="TextBox 20"/>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smtClean="0">
                <a:solidFill>
                  <a:prstClr val="white"/>
                </a:solidFill>
                <a:ea typeface="ＭＳ Ｐゴシック" charset="-128"/>
              </a:rPr>
              <a:pPr algn="ctr" defTabSz="457200"/>
              <a:t>‹#›</a:t>
            </a:fld>
            <a:endParaRPr lang="en-US" sz="2800" dirty="0">
              <a:solidFill>
                <a:prstClr val="white"/>
              </a:solidFill>
              <a:ea typeface="ＭＳ Ｐゴシック" charset="-128"/>
            </a:endParaRPr>
          </a:p>
        </p:txBody>
      </p:sp>
    </p:spTree>
    <p:extLst>
      <p:ext uri="{BB962C8B-B14F-4D97-AF65-F5344CB8AC3E}">
        <p14:creationId xmlns:p14="http://schemas.microsoft.com/office/powerpoint/2010/main" val="339470094"/>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11" name="Rectangle 10"/>
          <p:cNvSpPr/>
          <p:nvPr/>
        </p:nvSpPr>
        <p:spPr>
          <a:xfrm>
            <a:off x="0"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1" y="6654"/>
            <a:ext cx="12182140" cy="6858000"/>
          </a:xfrm>
          <a:prstGeom prst="rect">
            <a:avLst/>
          </a:prstGeom>
        </p:spPr>
      </p:pic>
      <p:sp>
        <p:nvSpPr>
          <p:cNvPr id="14" name="Oval 13"/>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79928" y="2780895"/>
            <a:ext cx="3170253"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646697" y="4343399"/>
            <a:ext cx="10909504"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646697" y="2854646"/>
            <a:ext cx="10909504"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Title 1"/>
          <p:cNvSpPr>
            <a:spLocks noGrp="1"/>
          </p:cNvSpPr>
          <p:nvPr>
            <p:ph type="title"/>
          </p:nvPr>
        </p:nvSpPr>
        <p:spPr>
          <a:xfrm>
            <a:off x="1155255" y="927101"/>
            <a:ext cx="8562672" cy="1692720"/>
          </a:xfrm>
        </p:spPr>
        <p:txBody>
          <a:bodyPr anchor="ct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1155254" y="3488023"/>
            <a:ext cx="8562673"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FA49F8-1D91-4923-806E-AFB27F19CBDD}" type="datetime1">
              <a:rPr lang="en-US" smtClean="0"/>
              <a:pPr/>
              <a:t>3/21/2019</a:t>
            </a:fld>
            <a:endParaRPr lang="en-US" dirty="0"/>
          </a:p>
        </p:txBody>
      </p:sp>
      <p:sp>
        <p:nvSpPr>
          <p:cNvPr id="5" name="Footer Placeholder 4"/>
          <p:cNvSpPr>
            <a:spLocks noGrp="1"/>
          </p:cNvSpPr>
          <p:nvPr>
            <p:ph type="ftr" sz="quarter" idx="11"/>
          </p:nvPr>
        </p:nvSpPr>
        <p:spPr/>
        <p:txBody>
          <a:bodyPr/>
          <a:lstStyle/>
          <a:p>
            <a:r>
              <a:rPr lang="en-US" dirty="0" smtClean="0">
                <a:solidFill>
                  <a:srgbClr val="ACD433"/>
                </a:solidFill>
              </a:rPr>
              <a:t>
              </a:t>
            </a:r>
            <a:endParaRPr lang="en-US" dirty="0">
              <a:solidFill>
                <a:srgbClr val="ACD433"/>
              </a:solidFill>
            </a:endParaRPr>
          </a:p>
        </p:txBody>
      </p:sp>
      <p:sp>
        <p:nvSpPr>
          <p:cNvPr id="12" name="Rectangle 11"/>
          <p:cNvSpPr/>
          <p:nvPr/>
        </p:nvSpPr>
        <p:spPr>
          <a:xfrm>
            <a:off x="10327525" y="0"/>
            <a:ext cx="914400" cy="109945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21" name="TextBox 20"/>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smtClean="0">
                <a:solidFill>
                  <a:prstClr val="white"/>
                </a:solidFill>
                <a:ea typeface="ＭＳ Ｐゴシック" charset="-128"/>
              </a:rPr>
              <a:pPr algn="ctr" defTabSz="457200"/>
              <a:t>‹#›</a:t>
            </a:fld>
            <a:endParaRPr lang="en-US" sz="2800" dirty="0">
              <a:solidFill>
                <a:prstClr val="white"/>
              </a:solidFill>
              <a:ea typeface="ＭＳ Ｐゴシック" charset="-128"/>
            </a:endParaRPr>
          </a:p>
        </p:txBody>
      </p:sp>
    </p:spTree>
    <p:extLst>
      <p:ext uri="{BB962C8B-B14F-4D97-AF65-F5344CB8AC3E}">
        <p14:creationId xmlns:p14="http://schemas.microsoft.com/office/powerpoint/2010/main" val="4110258150"/>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14" name="Rectangle 13"/>
          <p:cNvSpPr/>
          <p:nvPr/>
        </p:nvSpPr>
        <p:spPr>
          <a:xfrm>
            <a:off x="0"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1" y="6654"/>
            <a:ext cx="12182140" cy="6858000"/>
          </a:xfrm>
          <a:prstGeom prst="rect">
            <a:avLst/>
          </a:prstGeom>
        </p:spPr>
      </p:pic>
      <p:sp>
        <p:nvSpPr>
          <p:cNvPr id="15" name="Oval 14"/>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8479928" y="4309201"/>
            <a:ext cx="3170253"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646697" y="4381500"/>
            <a:ext cx="10909504"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TextBox 11"/>
          <p:cNvSpPr txBox="1"/>
          <p:nvPr/>
        </p:nvSpPr>
        <p:spPr bwMode="gray">
          <a:xfrm>
            <a:off x="9377896" y="2898649"/>
            <a:ext cx="880733"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defTabSz="457200"/>
            <a:r>
              <a:rPr lang="en-US" sz="8000" dirty="0">
                <a:solidFill>
                  <a:srgbClr val="E9CD11"/>
                </a:solidFill>
                <a:ea typeface="ＭＳ Ｐゴシック" charset="-128"/>
              </a:rPr>
              <a:t>”</a:t>
            </a:r>
          </a:p>
        </p:txBody>
      </p:sp>
      <p:sp>
        <p:nvSpPr>
          <p:cNvPr id="11" name="TextBox 10"/>
          <p:cNvSpPr txBox="1"/>
          <p:nvPr/>
        </p:nvSpPr>
        <p:spPr bwMode="gray">
          <a:xfrm>
            <a:off x="868912" y="589768"/>
            <a:ext cx="80212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defTabSz="457200"/>
            <a:r>
              <a:rPr lang="en-US" sz="8000" dirty="0">
                <a:solidFill>
                  <a:srgbClr val="E9CD11"/>
                </a:solidFill>
                <a:ea typeface="ＭＳ Ｐゴシック" charset="-128"/>
              </a:rPr>
              <a:t>“</a:t>
            </a:r>
          </a:p>
        </p:txBody>
      </p:sp>
      <p:sp>
        <p:nvSpPr>
          <p:cNvPr id="2" name="Title 1"/>
          <p:cNvSpPr>
            <a:spLocks noGrp="1"/>
          </p:cNvSpPr>
          <p:nvPr>
            <p:ph type="title"/>
          </p:nvPr>
        </p:nvSpPr>
        <p:spPr>
          <a:xfrm>
            <a:off x="1504078" y="903421"/>
            <a:ext cx="8213847" cy="2895658"/>
          </a:xfrm>
        </p:spPr>
        <p:txBody>
          <a:bodyP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849706" y="3809279"/>
            <a:ext cx="7528189" cy="333113"/>
          </a:xfrm>
        </p:spPr>
        <p:txBody>
          <a:bodyPr>
            <a:normAutofit/>
          </a:bodyPr>
          <a:lstStyle>
            <a:lvl1pPr marL="0" indent="0">
              <a:buNone/>
              <a:defRPr lang="en-US" sz="1400" b="0" i="0" kern="1200" cap="small" dirty="0">
                <a:solidFill>
                  <a:srgbClr val="E9CD1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6" name="Text Placeholder 3"/>
          <p:cNvSpPr>
            <a:spLocks noGrp="1"/>
          </p:cNvSpPr>
          <p:nvPr>
            <p:ph type="body" sz="half" idx="2"/>
          </p:nvPr>
        </p:nvSpPr>
        <p:spPr>
          <a:xfrm>
            <a:off x="1155254" y="5000816"/>
            <a:ext cx="8562673"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A00465-67B5-4EF6-9208-DD31E30A5339}" type="datetime1">
              <a:rPr lang="en-US" smtClean="0"/>
              <a:pPr/>
              <a:t>3/21/2019</a:t>
            </a:fld>
            <a:endParaRPr lang="en-US" dirty="0"/>
          </a:p>
        </p:txBody>
      </p:sp>
      <p:sp>
        <p:nvSpPr>
          <p:cNvPr id="5" name="Footer Placeholder 4"/>
          <p:cNvSpPr>
            <a:spLocks noGrp="1"/>
          </p:cNvSpPr>
          <p:nvPr>
            <p:ph type="ftr" sz="quarter" idx="11"/>
          </p:nvPr>
        </p:nvSpPr>
        <p:spPr/>
        <p:txBody>
          <a:bodyPr/>
          <a:lstStyle/>
          <a:p>
            <a:r>
              <a:rPr lang="en-US" dirty="0" smtClean="0">
                <a:solidFill>
                  <a:srgbClr val="ACD433"/>
                </a:solidFill>
              </a:rPr>
              <a:t>
              </a:t>
            </a:r>
            <a:endParaRPr lang="en-US" dirty="0">
              <a:solidFill>
                <a:srgbClr val="ACD433"/>
              </a:solidFill>
            </a:endParaRPr>
          </a:p>
        </p:txBody>
      </p:sp>
      <p:sp>
        <p:nvSpPr>
          <p:cNvPr id="22" name="Rectangle 21"/>
          <p:cNvSpPr/>
          <p:nvPr/>
        </p:nvSpPr>
        <p:spPr>
          <a:xfrm>
            <a:off x="10327525" y="0"/>
            <a:ext cx="914400" cy="109945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25" name="TextBox 24"/>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smtClean="0">
                <a:solidFill>
                  <a:prstClr val="white"/>
                </a:solidFill>
                <a:ea typeface="ＭＳ Ｐゴシック" charset="-128"/>
              </a:rPr>
              <a:pPr algn="ctr" defTabSz="457200"/>
              <a:t>‹#›</a:t>
            </a:fld>
            <a:endParaRPr lang="en-US" sz="2800" dirty="0">
              <a:solidFill>
                <a:prstClr val="white"/>
              </a:solidFill>
              <a:ea typeface="ＭＳ Ｐゴシック" charset="-128"/>
            </a:endParaRPr>
          </a:p>
        </p:txBody>
      </p:sp>
    </p:spTree>
    <p:extLst>
      <p:ext uri="{BB962C8B-B14F-4D97-AF65-F5344CB8AC3E}">
        <p14:creationId xmlns:p14="http://schemas.microsoft.com/office/powerpoint/2010/main" val="4265663977"/>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Name Card">
    <p:spTree>
      <p:nvGrpSpPr>
        <p:cNvPr id="1" name=""/>
        <p:cNvGrpSpPr/>
        <p:nvPr/>
      </p:nvGrpSpPr>
      <p:grpSpPr>
        <a:xfrm>
          <a:off x="0" y="0"/>
          <a:ext cx="0" cy="0"/>
          <a:chOff x="0" y="0"/>
          <a:chExt cx="0" cy="0"/>
        </a:xfrm>
      </p:grpSpPr>
      <p:sp>
        <p:nvSpPr>
          <p:cNvPr id="10" name="Rectangle 9"/>
          <p:cNvSpPr/>
          <p:nvPr/>
        </p:nvSpPr>
        <p:spPr>
          <a:xfrm>
            <a:off x="0"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9" y="6654"/>
            <a:ext cx="12182140" cy="6858000"/>
          </a:xfrm>
          <a:prstGeom prst="rect">
            <a:avLst/>
          </a:prstGeom>
        </p:spPr>
      </p:pic>
      <p:sp>
        <p:nvSpPr>
          <p:cNvPr id="11" name="Oval 10"/>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79928" y="4311243"/>
            <a:ext cx="3170253"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646697" y="4381500"/>
            <a:ext cx="10909504"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4" name="Date Placeholder 3"/>
          <p:cNvSpPr>
            <a:spLocks noGrp="1"/>
          </p:cNvSpPr>
          <p:nvPr>
            <p:ph type="dt" sz="half" idx="10"/>
          </p:nvPr>
        </p:nvSpPr>
        <p:spPr/>
        <p:txBody>
          <a:bodyPr/>
          <a:lstStyle/>
          <a:p>
            <a:fld id="{9545B4D4-4C48-4308-8A00-00041DC32D11}" type="datetime1">
              <a:rPr lang="en-US" smtClean="0"/>
              <a:pPr/>
              <a:t>3/21/2019</a:t>
            </a:fld>
            <a:endParaRPr lang="en-US" dirty="0"/>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12" name="Rectangle 11"/>
          <p:cNvSpPr/>
          <p:nvPr/>
        </p:nvSpPr>
        <p:spPr>
          <a:xfrm>
            <a:off x="10327525" y="0"/>
            <a:ext cx="914400" cy="109945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19" name="Title 1"/>
          <p:cNvSpPr>
            <a:spLocks noGrp="1"/>
          </p:cNvSpPr>
          <p:nvPr>
            <p:ph type="title"/>
          </p:nvPr>
        </p:nvSpPr>
        <p:spPr>
          <a:xfrm>
            <a:off x="1154955" y="2370667"/>
            <a:ext cx="8825660" cy="1822514"/>
          </a:xfrm>
        </p:spPr>
        <p:txBody>
          <a:bodyPr anchor="b"/>
          <a:lstStyle>
            <a:lvl1pPr algn="l">
              <a:defRPr sz="4000" b="0" cap="none"/>
            </a:lvl1pPr>
          </a:lstStyle>
          <a:p>
            <a:r>
              <a:rPr lang="en-US" smtClean="0"/>
              <a:t>Click to edit Master title style</a:t>
            </a:r>
            <a:endParaRPr lang="en-US" dirty="0"/>
          </a:p>
        </p:txBody>
      </p:sp>
      <p:sp>
        <p:nvSpPr>
          <p:cNvPr id="20" name="Text Placeholder 2"/>
          <p:cNvSpPr>
            <a:spLocks noGrp="1"/>
          </p:cNvSpPr>
          <p:nvPr>
            <p:ph type="body" idx="1"/>
          </p:nvPr>
        </p:nvSpPr>
        <p:spPr>
          <a:xfrm>
            <a:off x="1154957" y="5033068"/>
            <a:ext cx="8825659" cy="860400"/>
          </a:xfrm>
        </p:spPr>
        <p:txBody>
          <a:bodyPr anchor="t"/>
          <a:lstStyle>
            <a:lvl1pPr marL="0" indent="0" algn="l">
              <a:buNone/>
              <a:defRPr sz="2000" cap="none">
                <a:solidFill>
                  <a:srgbClr val="E9CD1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smtClean="0"/>
              <a:t>Click to edit Master text styles</a:t>
            </a:r>
          </a:p>
        </p:txBody>
      </p:sp>
      <p:sp>
        <p:nvSpPr>
          <p:cNvPr id="22" name="Footer Placeholder 4"/>
          <p:cNvSpPr>
            <a:spLocks noGrp="1"/>
          </p:cNvSpPr>
          <p:nvPr>
            <p:ph type="ftr" sz="quarter" idx="11"/>
          </p:nvPr>
        </p:nvSpPr>
        <p:spPr>
          <a:xfrm>
            <a:off x="528361" y="6391844"/>
            <a:ext cx="3859795" cy="304801"/>
          </a:xfrm>
        </p:spPr>
        <p:txBody>
          <a:bodyPr/>
          <a:lstStyle/>
          <a:p>
            <a:r>
              <a:rPr lang="en-US" dirty="0" smtClean="0">
                <a:solidFill>
                  <a:srgbClr val="ACD433"/>
                </a:solidFill>
              </a:rPr>
              <a:t>
              </a:t>
            </a:r>
            <a:endParaRPr lang="en-US" dirty="0">
              <a:solidFill>
                <a:srgbClr val="ACD433"/>
              </a:solidFill>
            </a:endParaRPr>
          </a:p>
        </p:txBody>
      </p:sp>
      <p:sp>
        <p:nvSpPr>
          <p:cNvPr id="25" name="TextBox 24"/>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smtClean="0">
                <a:solidFill>
                  <a:prstClr val="white"/>
                </a:solidFill>
                <a:ea typeface="ＭＳ Ｐゴシック" charset="-128"/>
              </a:rPr>
              <a:pPr algn="ctr" defTabSz="457200"/>
              <a:t>‹#›</a:t>
            </a:fld>
            <a:endParaRPr lang="en-US" sz="2800" dirty="0">
              <a:solidFill>
                <a:prstClr val="white"/>
              </a:solidFill>
              <a:ea typeface="ＭＳ Ｐゴシック" charset="-128"/>
            </a:endParaRPr>
          </a:p>
        </p:txBody>
      </p:sp>
    </p:spTree>
    <p:extLst>
      <p:ext uri="{BB962C8B-B14F-4D97-AF65-F5344CB8AC3E}">
        <p14:creationId xmlns:p14="http://schemas.microsoft.com/office/powerpoint/2010/main" val="3475583021"/>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5255" y="922305"/>
            <a:ext cx="8564789" cy="714660"/>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1155256" y="2489200"/>
            <a:ext cx="3084577" cy="657962"/>
          </a:xfrm>
        </p:spPr>
        <p:txBody>
          <a:bodyPr anchor="b">
            <a:noAutofit/>
          </a:bodyPr>
          <a:lstStyle>
            <a:lvl1pPr marL="0" indent="0">
              <a:buNone/>
              <a:defRPr sz="2000" b="0">
                <a:solidFill>
                  <a:srgbClr val="E9CD1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2" name="Text Placeholder 3"/>
          <p:cNvSpPr>
            <a:spLocks noGrp="1"/>
          </p:cNvSpPr>
          <p:nvPr>
            <p:ph type="body" sz="half" idx="15"/>
          </p:nvPr>
        </p:nvSpPr>
        <p:spPr>
          <a:xfrm>
            <a:off x="1155253" y="3147165"/>
            <a:ext cx="3084576"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44630" y="2489200"/>
            <a:ext cx="3102333" cy="657962"/>
          </a:xfrm>
        </p:spPr>
        <p:txBody>
          <a:bodyPr anchor="b">
            <a:noAutofit/>
          </a:bodyPr>
          <a:lstStyle>
            <a:lvl1pPr marL="0" indent="0">
              <a:buNone/>
              <a:defRPr sz="2000" b="0">
                <a:solidFill>
                  <a:srgbClr val="E9CD1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4544630" y="3147165"/>
            <a:ext cx="3102332"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51760" y="2489201"/>
            <a:ext cx="3084987" cy="657962"/>
          </a:xfrm>
        </p:spPr>
        <p:txBody>
          <a:bodyPr anchor="b">
            <a:noAutofit/>
          </a:bodyPr>
          <a:lstStyle>
            <a:lvl1pPr marL="0" indent="0">
              <a:buNone/>
              <a:defRPr sz="2000" b="0">
                <a:solidFill>
                  <a:srgbClr val="E9CD1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7951761" y="3147164"/>
            <a:ext cx="3084987"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4392707"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79936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B88DCB3-1D41-4807-8468-4B40DDC9ACA9}" type="datetime1">
              <a:rPr lang="en-US" smtClean="0"/>
              <a:pPr/>
              <a:t>3/21/2019</a:t>
            </a:fld>
            <a:endParaRPr lang="en-US" dirty="0"/>
          </a:p>
        </p:txBody>
      </p:sp>
      <p:sp>
        <p:nvSpPr>
          <p:cNvPr id="8" name="Footer Placeholder 7"/>
          <p:cNvSpPr>
            <a:spLocks noGrp="1"/>
          </p:cNvSpPr>
          <p:nvPr>
            <p:ph type="ftr" sz="quarter" idx="11"/>
          </p:nvPr>
        </p:nvSpPr>
        <p:spPr/>
        <p:txBody>
          <a:bodyPr/>
          <a:lstStyle/>
          <a:p>
            <a:r>
              <a:rPr lang="en-US" dirty="0" smtClean="0">
                <a:solidFill>
                  <a:srgbClr val="ACD433"/>
                </a:solidFill>
              </a:rPr>
              <a:t>
              </a:t>
            </a:r>
            <a:endParaRPr lang="en-US" dirty="0">
              <a:solidFill>
                <a:srgbClr val="ACD433"/>
              </a:solidFill>
            </a:endParaRPr>
          </a:p>
        </p:txBody>
      </p:sp>
      <p:sp>
        <p:nvSpPr>
          <p:cNvPr id="15" name="TextBox 14"/>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smtClean="0">
                <a:solidFill>
                  <a:prstClr val="white"/>
                </a:solidFill>
                <a:ea typeface="ＭＳ Ｐゴシック" charset="-128"/>
              </a:rPr>
              <a:pPr algn="ctr" defTabSz="457200"/>
              <a:t>‹#›</a:t>
            </a:fld>
            <a:endParaRPr lang="en-US" sz="2800" dirty="0">
              <a:solidFill>
                <a:prstClr val="white"/>
              </a:solidFill>
              <a:ea typeface="ＭＳ Ｐゴシック" charset="-128"/>
            </a:endParaRPr>
          </a:p>
        </p:txBody>
      </p:sp>
    </p:spTree>
    <p:extLst>
      <p:ext uri="{BB962C8B-B14F-4D97-AF65-F5344CB8AC3E}">
        <p14:creationId xmlns:p14="http://schemas.microsoft.com/office/powerpoint/2010/main" val="3566656343"/>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5255" y="927101"/>
            <a:ext cx="8564789"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1175282" y="4180095"/>
            <a:ext cx="3065389" cy="657962"/>
          </a:xfrm>
        </p:spPr>
        <p:txBody>
          <a:bodyPr anchor="b">
            <a:noAutofit/>
          </a:bodyPr>
          <a:lstStyle>
            <a:lvl1pPr marL="0" indent="0">
              <a:buNone/>
              <a:defRPr sz="2000" b="0">
                <a:solidFill>
                  <a:srgbClr val="E9CD1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50324" y="2486222"/>
            <a:ext cx="2695275"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0" name="Text Placeholder 3"/>
          <p:cNvSpPr>
            <a:spLocks noGrp="1"/>
          </p:cNvSpPr>
          <p:nvPr>
            <p:ph type="body" sz="half" idx="21"/>
          </p:nvPr>
        </p:nvSpPr>
        <p:spPr>
          <a:xfrm>
            <a:off x="1175281" y="4837559"/>
            <a:ext cx="3064547"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39091" y="4179596"/>
            <a:ext cx="3090387" cy="657962"/>
          </a:xfrm>
        </p:spPr>
        <p:txBody>
          <a:bodyPr anchor="b">
            <a:noAutofit/>
          </a:bodyPr>
          <a:lstStyle>
            <a:lvl1pPr marL="0" indent="0">
              <a:buNone/>
              <a:defRPr sz="2000" b="0">
                <a:solidFill>
                  <a:srgbClr val="E9CD1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16"/>
          </p:nvPr>
        </p:nvSpPr>
        <p:spPr>
          <a:xfrm>
            <a:off x="4734163" y="2509454"/>
            <a:ext cx="2700243"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539091" y="4837559"/>
            <a:ext cx="3107871"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51762" y="4179595"/>
            <a:ext cx="3065989" cy="657962"/>
          </a:xfrm>
        </p:spPr>
        <p:txBody>
          <a:bodyPr anchor="b">
            <a:noAutofit/>
          </a:bodyPr>
          <a:lstStyle>
            <a:lvl1pPr marL="0" indent="0">
              <a:buNone/>
              <a:defRPr sz="2000" b="0">
                <a:solidFill>
                  <a:srgbClr val="E9CD1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17"/>
          </p:nvPr>
        </p:nvSpPr>
        <p:spPr>
          <a:xfrm>
            <a:off x="8139929" y="2509454"/>
            <a:ext cx="2691785"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951762" y="4837559"/>
            <a:ext cx="3065989"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4386692" y="2489201"/>
            <a:ext cx="0" cy="3546328"/>
          </a:xfrm>
          <a:prstGeom prst="line">
            <a:avLst/>
          </a:prstGeom>
          <a:ln w="12700" cmpd="sng">
            <a:solidFill>
              <a:srgbClr val="E9CD11">
                <a:alpha val="40000"/>
              </a:srgb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799361" y="2489201"/>
            <a:ext cx="0" cy="3546328"/>
          </a:xfrm>
          <a:prstGeom prst="line">
            <a:avLst/>
          </a:prstGeom>
          <a:ln w="12700" cmpd="sng">
            <a:solidFill>
              <a:srgbClr val="E9CD11">
                <a:alpha val="40000"/>
              </a:srgb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2FAC007-F304-4615-8858-BC87A7ECB2B3}" type="datetime1">
              <a:rPr lang="en-US" smtClean="0"/>
              <a:pPr/>
              <a:t>3/21/2019</a:t>
            </a:fld>
            <a:endParaRPr lang="en-US" dirty="0"/>
          </a:p>
        </p:txBody>
      </p:sp>
      <p:sp>
        <p:nvSpPr>
          <p:cNvPr id="8" name="Footer Placeholder 7"/>
          <p:cNvSpPr>
            <a:spLocks noGrp="1"/>
          </p:cNvSpPr>
          <p:nvPr>
            <p:ph type="ftr" sz="quarter" idx="11"/>
          </p:nvPr>
        </p:nvSpPr>
        <p:spPr/>
        <p:txBody>
          <a:bodyPr/>
          <a:lstStyle/>
          <a:p>
            <a:r>
              <a:rPr lang="en-US" dirty="0" smtClean="0">
                <a:solidFill>
                  <a:srgbClr val="ACD433"/>
                </a:solidFill>
              </a:rPr>
              <a:t>
              </a:t>
            </a:r>
            <a:endParaRPr lang="en-US" dirty="0">
              <a:solidFill>
                <a:srgbClr val="ACD433"/>
              </a:solidFill>
            </a:endParaRPr>
          </a:p>
        </p:txBody>
      </p:sp>
      <p:sp>
        <p:nvSpPr>
          <p:cNvPr id="17" name="TextBox 16"/>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smtClean="0">
                <a:solidFill>
                  <a:prstClr val="white"/>
                </a:solidFill>
                <a:ea typeface="ＭＳ Ｐゴシック" charset="-128"/>
              </a:rPr>
              <a:pPr algn="ctr" defTabSz="457200"/>
              <a:t>‹#›</a:t>
            </a:fld>
            <a:endParaRPr lang="en-US" sz="2800" dirty="0">
              <a:solidFill>
                <a:prstClr val="white"/>
              </a:solidFill>
              <a:ea typeface="ＭＳ Ｐゴシック" charset="-128"/>
            </a:endParaRPr>
          </a:p>
        </p:txBody>
      </p:sp>
    </p:spTree>
    <p:extLst>
      <p:ext uri="{BB962C8B-B14F-4D97-AF65-F5344CB8AC3E}">
        <p14:creationId xmlns:p14="http://schemas.microsoft.com/office/powerpoint/2010/main" val="149451106"/>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5135EE-EE5C-4069-86B7-3F2EC6F91D3A}" type="datetime1">
              <a:rPr lang="en-US" smtClean="0"/>
              <a:pPr/>
              <a:t>3/21/2019</a:t>
            </a:fld>
            <a:endParaRPr lang="en-US" dirty="0"/>
          </a:p>
        </p:txBody>
      </p:sp>
      <p:sp>
        <p:nvSpPr>
          <p:cNvPr id="5" name="Footer Placeholder 4"/>
          <p:cNvSpPr>
            <a:spLocks noGrp="1"/>
          </p:cNvSpPr>
          <p:nvPr>
            <p:ph type="ftr" sz="quarter" idx="11"/>
          </p:nvPr>
        </p:nvSpPr>
        <p:spPr/>
        <p:txBody>
          <a:bodyPr/>
          <a:lstStyle/>
          <a:p>
            <a:r>
              <a:rPr lang="en-US" dirty="0" smtClean="0">
                <a:solidFill>
                  <a:srgbClr val="ACD433"/>
                </a:solidFill>
              </a:rPr>
              <a:t>
              </a:t>
            </a:r>
            <a:endParaRPr lang="en-US" dirty="0">
              <a:solidFill>
                <a:srgbClr val="ACD433"/>
              </a:solidFill>
            </a:endParaRPr>
          </a:p>
        </p:txBody>
      </p:sp>
      <p:sp>
        <p:nvSpPr>
          <p:cNvPr id="6" name="Slide Number Placeholder 5"/>
          <p:cNvSpPr>
            <a:spLocks noGrp="1"/>
          </p:cNvSpPr>
          <p:nvPr>
            <p:ph type="sldNum" sz="quarter" idx="12"/>
          </p:nvPr>
        </p:nvSpPr>
        <p:spPr>
          <a:xfrm>
            <a:off x="10355238" y="295731"/>
            <a:ext cx="838417" cy="767687"/>
          </a:xfrm>
          <a:prstGeom prst="rect">
            <a:avLst/>
          </a:prstGeom>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26776397"/>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p:cNvSpPr/>
          <p:nvPr/>
        </p:nvSpPr>
        <p:spPr>
          <a:xfrm>
            <a:off x="0"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1" y="6654"/>
            <a:ext cx="12182140" cy="6858000"/>
          </a:xfrm>
          <a:prstGeom prst="rect">
            <a:avLst/>
          </a:prstGeom>
        </p:spPr>
      </p:pic>
      <p:sp>
        <p:nvSpPr>
          <p:cNvPr id="12" name="Oval 11"/>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6627010" y="5054548"/>
            <a:ext cx="2377690" cy="42366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2731745" y="1211129"/>
            <a:ext cx="5995993" cy="4435745"/>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553157" y="402165"/>
            <a:ext cx="6147420"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8225294" y="1447799"/>
            <a:ext cx="1436463" cy="457199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5254" y="1447799"/>
            <a:ext cx="5889645"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F5404F-8437-428C-86A9-37C86D1CFAF9}" type="datetime1">
              <a:rPr lang="en-US" smtClean="0"/>
              <a:pPr/>
              <a:t>3/21/2019</a:t>
            </a:fld>
            <a:endParaRPr lang="en-US" dirty="0"/>
          </a:p>
        </p:txBody>
      </p:sp>
      <p:sp>
        <p:nvSpPr>
          <p:cNvPr id="5" name="Footer Placeholder 4"/>
          <p:cNvSpPr>
            <a:spLocks noGrp="1"/>
          </p:cNvSpPr>
          <p:nvPr>
            <p:ph type="ftr" sz="quarter" idx="11"/>
          </p:nvPr>
        </p:nvSpPr>
        <p:spPr/>
        <p:txBody>
          <a:bodyPr/>
          <a:lstStyle/>
          <a:p>
            <a:r>
              <a:rPr lang="en-US" dirty="0" smtClean="0">
                <a:solidFill>
                  <a:srgbClr val="ACD433"/>
                </a:solidFill>
              </a:rPr>
              <a:t>
              </a:t>
            </a:r>
            <a:endParaRPr lang="en-US" dirty="0">
              <a:solidFill>
                <a:srgbClr val="ACD433"/>
              </a:solidFill>
            </a:endParaRPr>
          </a:p>
        </p:txBody>
      </p:sp>
      <p:sp>
        <p:nvSpPr>
          <p:cNvPr id="14" name="Rectangle 13"/>
          <p:cNvSpPr/>
          <p:nvPr/>
        </p:nvSpPr>
        <p:spPr>
          <a:xfrm>
            <a:off x="10327525" y="0"/>
            <a:ext cx="914400" cy="109945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19" name="TextBox 18"/>
          <p:cNvSpPr txBox="1"/>
          <p:nvPr/>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smtClean="0">
                <a:solidFill>
                  <a:prstClr val="white"/>
                </a:solidFill>
                <a:ea typeface="ＭＳ Ｐゴシック" charset="-128"/>
              </a:rPr>
              <a:pPr algn="ctr" defTabSz="457200"/>
              <a:t>‹#›</a:t>
            </a:fld>
            <a:endParaRPr lang="en-US" sz="2800" dirty="0">
              <a:solidFill>
                <a:prstClr val="white"/>
              </a:solidFill>
              <a:ea typeface="ＭＳ Ｐゴシック" charset="-128"/>
            </a:endParaRPr>
          </a:p>
        </p:txBody>
      </p:sp>
    </p:spTree>
    <p:extLst>
      <p:ext uri="{BB962C8B-B14F-4D97-AF65-F5344CB8AC3E}">
        <p14:creationId xmlns:p14="http://schemas.microsoft.com/office/powerpoint/2010/main" val="526241122"/>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cSld name="Title Slide, Al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43003"/>
            <a:ext cx="10058400" cy="990727"/>
          </a:xfrm>
          <a:prstGeom prst="rect">
            <a:avLst/>
          </a:prstGeom>
        </p:spPr>
        <p:txBody>
          <a:bodyPr bIns="0"/>
          <a:lstStyle>
            <a:lvl1pPr>
              <a:defRPr sz="4950">
                <a:ln>
                  <a:noFill/>
                </a:ln>
                <a:solidFill>
                  <a:schemeClr val="tx2"/>
                </a:solidFill>
                <a:latin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615680" cy="762000"/>
          </a:xfrm>
          <a:prstGeom prst="rect">
            <a:avLst/>
          </a:prstGeom>
        </p:spPr>
        <p:txBody>
          <a:bodyPr>
            <a:normAutofit/>
          </a:bodyPr>
          <a:lstStyle>
            <a:lvl1pPr marL="0" indent="0" algn="l">
              <a:spcBef>
                <a:spcPts val="0"/>
              </a:spcBef>
              <a:buNone/>
              <a:defRPr sz="1500">
                <a:solidFill>
                  <a:schemeClr val="tx1">
                    <a:tint val="75000"/>
                  </a:schemeClr>
                </a:solidFill>
                <a:latin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3"/>
          </p:nvPr>
        </p:nvSpPr>
        <p:spPr>
          <a:xfrm>
            <a:off x="914401" y="2133600"/>
            <a:ext cx="10058400" cy="990600"/>
          </a:xfrm>
          <a:prstGeom prst="rect">
            <a:avLst/>
          </a:prstGeom>
        </p:spPr>
        <p:txBody>
          <a:bodyPr tIns="0">
            <a:noAutofit/>
          </a:bodyPr>
          <a:lstStyle>
            <a:lvl1pPr marL="0" indent="0" algn="l">
              <a:buNone/>
              <a:defRPr sz="2700" spc="-75" baseline="0">
                <a:solidFill>
                  <a:schemeClr val="tx2"/>
                </a:solidFill>
                <a:latin typeface="Arial"/>
              </a:defRPr>
            </a:lvl1pPr>
            <a:lvl2pPr marL="308610" indent="0">
              <a:buNone/>
              <a:defRPr/>
            </a:lvl2pPr>
            <a:lvl3pPr marL="582930" indent="0">
              <a:buNone/>
              <a:defRPr/>
            </a:lvl3pPr>
            <a:lvl4pPr marL="788670" indent="0">
              <a:buNone/>
              <a:defRPr/>
            </a:lvl4pPr>
            <a:lvl5pPr marL="994410" indent="0">
              <a:buNone/>
              <a:defRPr/>
            </a:lvl5pPr>
          </a:lstStyle>
          <a:p>
            <a:pPr lvl="0"/>
            <a:r>
              <a:rPr lang="en-US" smtClean="0"/>
              <a:t>Click to edit Master text styles</a:t>
            </a:r>
          </a:p>
        </p:txBody>
      </p:sp>
      <p:sp>
        <p:nvSpPr>
          <p:cNvPr id="11" name="Text Placeholder 10"/>
          <p:cNvSpPr>
            <a:spLocks noGrp="1"/>
          </p:cNvSpPr>
          <p:nvPr>
            <p:ph type="body" sz="quarter" idx="14"/>
          </p:nvPr>
        </p:nvSpPr>
        <p:spPr>
          <a:xfrm>
            <a:off x="1828800" y="5715000"/>
            <a:ext cx="8636000" cy="762000"/>
          </a:xfrm>
          <a:prstGeom prst="rect">
            <a:avLst/>
          </a:prstGeom>
        </p:spPr>
        <p:txBody>
          <a:bodyPr>
            <a:normAutofit/>
          </a:bodyPr>
          <a:lstStyle>
            <a:lvl1pPr marL="0" indent="0">
              <a:spcBef>
                <a:spcPts val="0"/>
              </a:spcBef>
              <a:buNone/>
              <a:defRPr sz="1500">
                <a:solidFill>
                  <a:srgbClr val="8E8D8C"/>
                </a:solidFill>
                <a:latin typeface="Arial"/>
              </a:defRPr>
            </a:lvl1pPr>
            <a:lvl2pPr marL="308610" indent="0">
              <a:buNone/>
              <a:defRPr>
                <a:solidFill>
                  <a:srgbClr val="8E8D8C"/>
                </a:solidFill>
                <a:latin typeface="Arial"/>
              </a:defRPr>
            </a:lvl2pPr>
            <a:lvl3pPr marL="582930" indent="0">
              <a:buNone/>
              <a:defRPr>
                <a:solidFill>
                  <a:srgbClr val="8E8D8C"/>
                </a:solidFill>
              </a:defRPr>
            </a:lvl3pPr>
            <a:lvl4pPr marL="788670" indent="0">
              <a:buNone/>
              <a:defRPr>
                <a:solidFill>
                  <a:srgbClr val="8E8D8C"/>
                </a:solidFill>
              </a:defRPr>
            </a:lvl4pPr>
            <a:lvl5pPr marL="994410" indent="0">
              <a:buNone/>
              <a:defRPr>
                <a:solidFill>
                  <a:srgbClr val="8E8D8C"/>
                </a:solidFill>
              </a:defRPr>
            </a:lvl5pPr>
          </a:lstStyle>
          <a:p>
            <a:pPr lvl="0"/>
            <a:r>
              <a:rPr lang="en-US" smtClean="0"/>
              <a:t>Click to edit Master text styles</a:t>
            </a:r>
          </a:p>
          <a:p>
            <a:pPr lvl="1"/>
            <a:r>
              <a:rPr lang="en-US" smtClean="0"/>
              <a:t>Second level</a:t>
            </a:r>
          </a:p>
        </p:txBody>
      </p:sp>
      <p:sp>
        <p:nvSpPr>
          <p:cNvPr id="8" name="Picture Placeholder 7"/>
          <p:cNvSpPr>
            <a:spLocks noGrp="1"/>
          </p:cNvSpPr>
          <p:nvPr>
            <p:ph type="pic" sz="quarter" idx="15"/>
          </p:nvPr>
        </p:nvSpPr>
        <p:spPr>
          <a:xfrm>
            <a:off x="4415369" y="4721225"/>
            <a:ext cx="3373967" cy="876300"/>
          </a:xfrm>
          <a:prstGeom prst="rect">
            <a:avLst/>
          </a:prstGeom>
        </p:spPr>
        <p:txBody>
          <a:bodyPr lIns="91440" rIns="91440" rtlCol="0" anchor="ctr">
            <a:normAutofit/>
          </a:bodyPr>
          <a:lstStyle>
            <a:lvl1pPr algn="ctr">
              <a:defRPr lang="en-US" sz="1200" baseline="0" dirty="0">
                <a:solidFill>
                  <a:schemeClr val="tx1">
                    <a:tint val="75000"/>
                  </a:schemeClr>
                </a:solidFill>
                <a:latin typeface="Arial"/>
              </a:defRPr>
            </a:lvl1pPr>
          </a:lstStyle>
          <a:p>
            <a:pPr lvl="0"/>
            <a:r>
              <a:rPr lang="en-US" noProof="0" smtClean="0"/>
              <a:t>Click icon to add picture</a:t>
            </a:r>
            <a:endParaRPr lang="en-US" noProof="0" dirty="0"/>
          </a:p>
        </p:txBody>
      </p:sp>
      <p:sp>
        <p:nvSpPr>
          <p:cNvPr id="7" name="Date Placeholder 3"/>
          <p:cNvSpPr>
            <a:spLocks noGrp="1"/>
          </p:cNvSpPr>
          <p:nvPr>
            <p:ph type="dt" sz="half" idx="16"/>
          </p:nvPr>
        </p:nvSpPr>
        <p:spPr>
          <a:xfrm rot="16200000">
            <a:off x="10475119" y="1585119"/>
            <a:ext cx="2438400" cy="487363"/>
          </a:xfrm>
        </p:spPr>
        <p:txBody>
          <a:bodyPr/>
          <a:lstStyle>
            <a:lvl1pPr>
              <a:defRPr>
                <a:latin typeface="Arial"/>
              </a:defRPr>
            </a:lvl1pPr>
          </a:lstStyle>
          <a:p>
            <a:pPr>
              <a:defRPr/>
            </a:pPr>
            <a:fld id="{2D1D8827-58FE-6849-993E-A6FF02E9B08D}" type="datetime1">
              <a:rPr lang="en-US"/>
              <a:pPr>
                <a:defRPr/>
              </a:pPr>
              <a:t>3/21/2019</a:t>
            </a:fld>
            <a:endParaRPr lang="en-US" dirty="0"/>
          </a:p>
        </p:txBody>
      </p:sp>
      <p:sp>
        <p:nvSpPr>
          <p:cNvPr id="10" name="Footer Placeholder 4"/>
          <p:cNvSpPr>
            <a:spLocks noGrp="1"/>
          </p:cNvSpPr>
          <p:nvPr>
            <p:ph type="ftr" sz="quarter" idx="17"/>
          </p:nvPr>
        </p:nvSpPr>
        <p:spPr>
          <a:xfrm rot="16200000">
            <a:off x="10510839" y="3987801"/>
            <a:ext cx="2366963" cy="487363"/>
          </a:xfrm>
        </p:spPr>
        <p:txBody>
          <a:bodyPr/>
          <a:lstStyle>
            <a:lvl1pPr>
              <a:defRPr>
                <a:latin typeface="Arial"/>
              </a:defRPr>
            </a:lvl1pPr>
          </a:lstStyle>
          <a:p>
            <a:pPr>
              <a:defRPr/>
            </a:pPr>
            <a:endParaRPr lang="en-US">
              <a:solidFill>
                <a:srgbClr val="ACD433"/>
              </a:solidFill>
            </a:endParaRPr>
          </a:p>
        </p:txBody>
      </p:sp>
      <p:sp>
        <p:nvSpPr>
          <p:cNvPr id="12" name="Slide Number Placeholder 5"/>
          <p:cNvSpPr>
            <a:spLocks noGrp="1"/>
          </p:cNvSpPr>
          <p:nvPr>
            <p:ph type="sldNum" sz="quarter" idx="18"/>
          </p:nvPr>
        </p:nvSpPr>
        <p:spPr>
          <a:xfrm>
            <a:off x="11376026" y="5648327"/>
            <a:ext cx="731839" cy="396875"/>
          </a:xfrm>
          <a:prstGeom prst="bracketPair">
            <a:avLst>
              <a:gd name="adj" fmla="val 17949"/>
            </a:avLst>
          </a:prstGeom>
        </p:spPr>
        <p:txBody>
          <a:bodyPr/>
          <a:lstStyle>
            <a:lvl1pPr>
              <a:defRPr>
                <a:latin typeface="Arial"/>
              </a:defRPr>
            </a:lvl1pPr>
          </a:lstStyle>
          <a:p>
            <a:pPr>
              <a:defRPr/>
            </a:pPr>
            <a:fld id="{12B7E65F-BCE3-4A73-BE52-D597F794043E}"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052182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14" name="Rectangle 13"/>
          <p:cNvSpPr/>
          <p:nvPr/>
        </p:nvSpPr>
        <p:spPr>
          <a:xfrm>
            <a:off x="0"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1" y="6654"/>
            <a:ext cx="12182140" cy="6858000"/>
          </a:xfrm>
          <a:prstGeom prst="rect">
            <a:avLst/>
          </a:prstGeom>
        </p:spPr>
      </p:pic>
      <p:sp>
        <p:nvSpPr>
          <p:cNvPr id="15" name="Oval 14"/>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8479928" y="4309201"/>
            <a:ext cx="3170253"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646697" y="4381500"/>
            <a:ext cx="10909504"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TextBox 11"/>
          <p:cNvSpPr txBox="1"/>
          <p:nvPr/>
        </p:nvSpPr>
        <p:spPr bwMode="gray">
          <a:xfrm>
            <a:off x="9377896" y="2898649"/>
            <a:ext cx="880733"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defTabSz="457200"/>
            <a:r>
              <a:rPr lang="en-US" sz="8000" dirty="0">
                <a:solidFill>
                  <a:srgbClr val="E9CD11"/>
                </a:solidFill>
              </a:rPr>
              <a:t>”</a:t>
            </a:r>
          </a:p>
        </p:txBody>
      </p:sp>
      <p:sp>
        <p:nvSpPr>
          <p:cNvPr id="11" name="TextBox 10"/>
          <p:cNvSpPr txBox="1"/>
          <p:nvPr/>
        </p:nvSpPr>
        <p:spPr bwMode="gray">
          <a:xfrm>
            <a:off x="868912" y="589768"/>
            <a:ext cx="80212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defTabSz="457200"/>
            <a:r>
              <a:rPr lang="en-US" sz="8000" dirty="0">
                <a:solidFill>
                  <a:srgbClr val="E9CD11"/>
                </a:solidFill>
              </a:rPr>
              <a:t>“</a:t>
            </a:r>
          </a:p>
        </p:txBody>
      </p:sp>
      <p:sp>
        <p:nvSpPr>
          <p:cNvPr id="2" name="Title 1"/>
          <p:cNvSpPr>
            <a:spLocks noGrp="1"/>
          </p:cNvSpPr>
          <p:nvPr>
            <p:ph type="title"/>
          </p:nvPr>
        </p:nvSpPr>
        <p:spPr>
          <a:xfrm>
            <a:off x="1504078" y="903421"/>
            <a:ext cx="8213847" cy="2895658"/>
          </a:xfrm>
        </p:spPr>
        <p:txBody>
          <a:bodyP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849706" y="3809279"/>
            <a:ext cx="7528189" cy="333113"/>
          </a:xfrm>
        </p:spPr>
        <p:txBody>
          <a:bodyPr>
            <a:normAutofit/>
          </a:bodyPr>
          <a:lstStyle>
            <a:lvl1pPr marL="0" indent="0">
              <a:buNone/>
              <a:defRPr lang="en-US" sz="1400" b="0" i="0" kern="1200" cap="small" dirty="0">
                <a:solidFill>
                  <a:srgbClr val="E9CD1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6" name="Text Placeholder 3"/>
          <p:cNvSpPr>
            <a:spLocks noGrp="1"/>
          </p:cNvSpPr>
          <p:nvPr>
            <p:ph type="body" sz="half" idx="2"/>
          </p:nvPr>
        </p:nvSpPr>
        <p:spPr>
          <a:xfrm>
            <a:off x="1155254" y="5000816"/>
            <a:ext cx="8562673"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A00465-67B5-4EF6-9208-DD31E30A5339}" type="datetime1">
              <a:rPr lang="en-US" smtClean="0"/>
              <a:pPr/>
              <a:t>3/21/2019</a:t>
            </a:fld>
            <a:endParaRPr lang="en-US" dirty="0"/>
          </a:p>
        </p:txBody>
      </p:sp>
      <p:sp>
        <p:nvSpPr>
          <p:cNvPr id="5" name="Footer Placeholder 4"/>
          <p:cNvSpPr>
            <a:spLocks noGrp="1"/>
          </p:cNvSpPr>
          <p:nvPr>
            <p:ph type="ftr" sz="quarter" idx="11"/>
          </p:nvPr>
        </p:nvSpPr>
        <p:spPr/>
        <p:txBody>
          <a:bodyPr/>
          <a:lstStyle/>
          <a:p>
            <a:r>
              <a:rPr lang="en-US" smtClean="0">
                <a:solidFill>
                  <a:srgbClr val="ACD433"/>
                </a:solidFill>
              </a:rPr>
              <a:t>
              </a:t>
            </a:r>
            <a:endParaRPr lang="en-US" dirty="0">
              <a:solidFill>
                <a:srgbClr val="ACD433"/>
              </a:solidFill>
            </a:endParaRPr>
          </a:p>
        </p:txBody>
      </p:sp>
      <p:sp>
        <p:nvSpPr>
          <p:cNvPr id="22" name="Rectangle 21"/>
          <p:cNvSpPr/>
          <p:nvPr/>
        </p:nvSpPr>
        <p:spPr>
          <a:xfrm>
            <a:off x="10327525" y="0"/>
            <a:ext cx="914400" cy="109945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25" name="TextBox 24"/>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a:solidFill>
                  <a:prstClr val="white"/>
                </a:solidFill>
              </a:rPr>
              <a:pPr algn="ctr" defTabSz="457200"/>
              <a:t>‹#›</a:t>
            </a:fld>
            <a:endParaRPr lang="en-US" sz="2800" dirty="0">
              <a:solidFill>
                <a:prstClr val="white"/>
              </a:solidFill>
            </a:endParaRPr>
          </a:p>
        </p:txBody>
      </p:sp>
    </p:spTree>
    <p:extLst>
      <p:ext uri="{BB962C8B-B14F-4D97-AF65-F5344CB8AC3E}">
        <p14:creationId xmlns:p14="http://schemas.microsoft.com/office/powerpoint/2010/main" val="3404394737"/>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Body Bulle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261599" y="6423065"/>
            <a:ext cx="1435100" cy="269875"/>
          </a:xfrm>
          <a:prstGeom prst="rect">
            <a:avLst/>
          </a:prstGeom>
        </p:spPr>
        <p:txBody>
          <a:bodyPr/>
          <a:lstStyle/>
          <a:p>
            <a:fld id="{A6A7DFC8-CC87-1C45-AE2C-C06DE0F5DDBD}" type="slidenum">
              <a:rPr lang="en-US" smtClean="0">
                <a:solidFill>
                  <a:prstClr val="white"/>
                </a:solidFill>
              </a:rPr>
              <a:pPr/>
              <a:t>‹#›</a:t>
            </a:fld>
            <a:endParaRPr lang="en-US" dirty="0">
              <a:solidFill>
                <a:prstClr val="white"/>
              </a:solidFill>
            </a:endParaRPr>
          </a:p>
        </p:txBody>
      </p:sp>
      <p:sp>
        <p:nvSpPr>
          <p:cNvPr id="5" name="Text Placeholder 4"/>
          <p:cNvSpPr>
            <a:spLocks noGrp="1"/>
          </p:cNvSpPr>
          <p:nvPr>
            <p:ph type="body" sz="quarter" idx="14" hasCustomPrompt="1"/>
          </p:nvPr>
        </p:nvSpPr>
        <p:spPr>
          <a:xfrm>
            <a:off x="1219200" y="1600207"/>
            <a:ext cx="9753600" cy="4343399"/>
          </a:xfrm>
        </p:spPr>
        <p:txBody>
          <a:bodyPr/>
          <a:lstStyle>
            <a:lvl1pPr>
              <a:defRPr baseline="0"/>
            </a:lvl1pPr>
          </a:lstStyle>
          <a:p>
            <a:pPr lvl="0"/>
            <a:r>
              <a:rPr lang="en-US" dirty="0" smtClean="0"/>
              <a:t>Click to edit text styles (Lucida Sans Regular, 14 pt.)</a:t>
            </a:r>
          </a:p>
        </p:txBody>
      </p:sp>
      <p:sp>
        <p:nvSpPr>
          <p:cNvPr id="7" name="Title 6"/>
          <p:cNvSpPr>
            <a:spLocks noGrp="1"/>
          </p:cNvSpPr>
          <p:nvPr>
            <p:ph type="title" hasCustomPrompt="1"/>
          </p:nvPr>
        </p:nvSpPr>
        <p:spPr/>
        <p:txBody>
          <a:bodyPr/>
          <a:lstStyle/>
          <a:p>
            <a:r>
              <a:rPr lang="en-US" dirty="0" smtClean="0"/>
              <a:t>Click to edit Master title style (Lucida Sans Regular, 20 pt.)</a:t>
            </a:r>
            <a:endParaRPr lang="en-US" dirty="0"/>
          </a:p>
        </p:txBody>
      </p:sp>
    </p:spTree>
    <p:extLst>
      <p:ext uri="{BB962C8B-B14F-4D97-AF65-F5344CB8AC3E}">
        <p14:creationId xmlns:p14="http://schemas.microsoft.com/office/powerpoint/2010/main" val="513154126"/>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5181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5"/>
            <a:ext cx="2844800" cy="365125"/>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dirty="0">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5435600" y="6492876"/>
            <a:ext cx="1320800" cy="365125"/>
          </a:xfrm>
        </p:spPr>
        <p:txBody>
          <a:bodyPr/>
          <a:lstStyle>
            <a:lvl1pPr>
              <a:defRPr/>
            </a:lvl1pPr>
          </a:lstStyle>
          <a:p>
            <a:pPr>
              <a:defRPr/>
            </a:pPr>
            <a:fld id="{47FD7BD9-1453-4C14-BEB4-2C0C39781B73}" type="slidenum">
              <a:rPr lang="en-US">
                <a:solidFill>
                  <a:prstClr val="black">
                    <a:tint val="75000"/>
                  </a:prstClr>
                </a:solidFill>
              </a:rPr>
              <a:pPr>
                <a:defRPr/>
              </a:pPr>
              <a:t>‹#›</a:t>
            </a:fld>
            <a:endParaRPr lang="en-US" dirty="0">
              <a:solidFill>
                <a:prstClr val="black">
                  <a:tint val="75000"/>
                </a:prstClr>
              </a:solidFill>
            </a:endParaRPr>
          </a:p>
        </p:txBody>
      </p:sp>
      <p:sp>
        <p:nvSpPr>
          <p:cNvPr id="7" name="Content Placeholder 2"/>
          <p:cNvSpPr>
            <a:spLocks noGrp="1"/>
          </p:cNvSpPr>
          <p:nvPr>
            <p:ph idx="13"/>
          </p:nvPr>
        </p:nvSpPr>
        <p:spPr>
          <a:xfrm>
            <a:off x="6299200" y="1676401"/>
            <a:ext cx="5181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4078884"/>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547853" name="Rectangle 1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3" name="Rectangle 14"/>
          <p:cNvSpPr>
            <a:spLocks noGrp="1" noChangeArrowheads="1"/>
          </p:cNvSpPr>
          <p:nvPr>
            <p:ph type="dt" sz="half" idx="10"/>
          </p:nvPr>
        </p:nvSpPr>
        <p:spPr>
          <a:xfrm>
            <a:off x="1320800" y="6248400"/>
            <a:ext cx="2540000" cy="457200"/>
          </a:xfrm>
        </p:spPr>
        <p:txBody>
          <a:bodyPr/>
          <a:lstStyle>
            <a:lvl1pPr>
              <a:defRPr>
                <a:solidFill>
                  <a:schemeClr val="bg2"/>
                </a:solidFill>
              </a:defRPr>
            </a:lvl1pPr>
          </a:lstStyle>
          <a:p>
            <a:pPr>
              <a:defRPr/>
            </a:pPr>
            <a:endParaRPr lang="en-US">
              <a:solidFill>
                <a:srgbClr val="EBEBEB"/>
              </a:solidFill>
            </a:endParaRPr>
          </a:p>
        </p:txBody>
      </p:sp>
      <p:sp>
        <p:nvSpPr>
          <p:cNvPr id="4" name="Rectangle 15"/>
          <p:cNvSpPr>
            <a:spLocks noGrp="1" noChangeArrowheads="1"/>
          </p:cNvSpPr>
          <p:nvPr>
            <p:ph type="ftr" sz="quarter" idx="11"/>
          </p:nvPr>
        </p:nvSpPr>
        <p:spPr>
          <a:xfrm>
            <a:off x="4572000" y="6248400"/>
            <a:ext cx="3860800" cy="457200"/>
          </a:xfrm>
        </p:spPr>
        <p:txBody>
          <a:bodyPr/>
          <a:lstStyle>
            <a:lvl1pPr>
              <a:defRPr>
                <a:solidFill>
                  <a:schemeClr val="bg2"/>
                </a:solidFill>
              </a:defRPr>
            </a:lvl1pPr>
          </a:lstStyle>
          <a:p>
            <a:pPr>
              <a:defRPr/>
            </a:pPr>
            <a:endParaRPr lang="en-US">
              <a:solidFill>
                <a:srgbClr val="EBEBEB"/>
              </a:solidFill>
            </a:endParaRPr>
          </a:p>
        </p:txBody>
      </p:sp>
      <p:sp>
        <p:nvSpPr>
          <p:cNvPr id="5" name="Rectangle 16"/>
          <p:cNvSpPr>
            <a:spLocks noGrp="1" noChangeArrowheads="1"/>
          </p:cNvSpPr>
          <p:nvPr>
            <p:ph type="sldNum" sz="quarter" idx="12"/>
          </p:nvPr>
        </p:nvSpPr>
        <p:spPr>
          <a:xfrm>
            <a:off x="9144000" y="6248400"/>
            <a:ext cx="2540000" cy="457200"/>
          </a:xfrm>
        </p:spPr>
        <p:txBody>
          <a:bodyPr/>
          <a:lstStyle>
            <a:lvl1pPr>
              <a:defRPr smtClean="0">
                <a:solidFill>
                  <a:schemeClr val="bg2"/>
                </a:solidFill>
              </a:defRPr>
            </a:lvl1pPr>
          </a:lstStyle>
          <a:p>
            <a:pPr>
              <a:defRPr/>
            </a:pPr>
            <a:fld id="{EA75BF58-0886-4AE6-B6BA-ACD7C3169331}" type="slidenum">
              <a:rPr lang="en-US" altLang="en-US">
                <a:solidFill>
                  <a:srgbClr val="EBEBEB"/>
                </a:solidFill>
              </a:rPr>
              <a:pPr>
                <a:defRPr/>
              </a:pPr>
              <a:t>‹#›</a:t>
            </a:fld>
            <a:endParaRPr lang="en-US" altLang="en-US">
              <a:solidFill>
                <a:srgbClr val="EBEBEB"/>
              </a:solidFill>
            </a:endParaRPr>
          </a:p>
        </p:txBody>
      </p:sp>
    </p:spTree>
    <p:extLst>
      <p:ext uri="{BB962C8B-B14F-4D97-AF65-F5344CB8AC3E}">
        <p14:creationId xmlns:p14="http://schemas.microsoft.com/office/powerpoint/2010/main" val="321913476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1"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2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84" y="0"/>
            <a:ext cx="121814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noEditPoints="1"/>
          </p:cNvSpPr>
          <p:nvPr/>
        </p:nvSpPr>
        <p:spPr bwMode="gray">
          <a:xfrm>
            <a:off x="0" y="0"/>
            <a:ext cx="12192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2" name="Rectangle 11"/>
          <p:cNvSpPr/>
          <p:nvPr/>
        </p:nvSpPr>
        <p:spPr>
          <a:xfrm>
            <a:off x="10327217" y="0"/>
            <a:ext cx="914400" cy="1100139"/>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155257" y="2222626"/>
            <a:ext cx="7890239" cy="2554983"/>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5257" y="4777381"/>
            <a:ext cx="7890239" cy="861420"/>
          </a:xfrm>
        </p:spPr>
        <p:txBody>
          <a:bodyPr/>
          <a:lstStyle>
            <a:lvl1pPr marL="0" indent="0" algn="l">
              <a:buNone/>
              <a:defRPr cap="all">
                <a:solidFill>
                  <a:srgbClr val="E9CD1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
        <p:nvSpPr>
          <p:cNvPr id="13" name="Date Placeholder 3"/>
          <p:cNvSpPr>
            <a:spLocks noGrp="1"/>
          </p:cNvSpPr>
          <p:nvPr>
            <p:ph type="dt" sz="half" idx="10"/>
          </p:nvPr>
        </p:nvSpPr>
        <p:spPr bwMode="gray">
          <a:xfrm rot="5400000">
            <a:off x="10134600" y="1790700"/>
            <a:ext cx="990600" cy="304800"/>
          </a:xfrm>
        </p:spPr>
        <p:txBody>
          <a:bodyPr/>
          <a:lstStyle>
            <a:lvl1pPr algn="l" defTabSz="914377" eaLnBrk="0" fontAlgn="base" hangingPunct="0">
              <a:spcBef>
                <a:spcPct val="0"/>
              </a:spcBef>
              <a:spcAft>
                <a:spcPct val="0"/>
              </a:spcAft>
              <a:defRPr b="0" i="0" smtClean="0">
                <a:solidFill>
                  <a:prstClr val="white"/>
                </a:solidFill>
                <a:ea typeface="ＭＳ Ｐゴシック" panose="020B0600070205080204" pitchFamily="34" charset="-128"/>
              </a:defRPr>
            </a:lvl1pPr>
          </a:lstStyle>
          <a:p>
            <a:pPr>
              <a:defRPr/>
            </a:pPr>
            <a:fld id="{1A77699A-7304-4DFD-B680-0F07046F72AB}" type="datetime1">
              <a:rPr lang="en-US"/>
              <a:pPr>
                <a:defRPr/>
              </a:pPr>
              <a:t>3/21/2019</a:t>
            </a:fld>
            <a:endParaRPr lang="en-US" dirty="0"/>
          </a:p>
        </p:txBody>
      </p:sp>
      <p:sp>
        <p:nvSpPr>
          <p:cNvPr id="14" name="Footer Placeholder 4"/>
          <p:cNvSpPr>
            <a:spLocks noGrp="1"/>
          </p:cNvSpPr>
          <p:nvPr>
            <p:ph type="ftr" sz="quarter" idx="11"/>
          </p:nvPr>
        </p:nvSpPr>
        <p:spPr bwMode="gray">
          <a:xfrm rot="5400000">
            <a:off x="8958527" y="3226595"/>
            <a:ext cx="3859212" cy="304800"/>
          </a:xfrm>
        </p:spPr>
        <p:txBody>
          <a:bodyPr/>
          <a:lstStyle>
            <a:lvl1pPr defTabSz="914377" eaLnBrk="0" fontAlgn="base" hangingPunct="0">
              <a:spcBef>
                <a:spcPct val="0"/>
              </a:spcBef>
              <a:spcAft>
                <a:spcPct val="0"/>
              </a:spcAft>
              <a:defRPr b="0" i="0" smtClean="0">
                <a:solidFill>
                  <a:prstClr val="white"/>
                </a:solidFill>
                <a:latin typeface="Arial" panose="020B0604020202020204" pitchFamily="34" charset="0"/>
                <a:ea typeface="ＭＳ Ｐゴシック" panose="020B0600070205080204" pitchFamily="34" charset="-128"/>
              </a:defRPr>
            </a:lvl1pPr>
          </a:lstStyle>
          <a:p>
            <a:pPr>
              <a:defRPr/>
            </a:pPr>
            <a:r>
              <a:rPr lang="en-US"/>
              <a:t>
              </a:t>
            </a:r>
            <a:endParaRPr lang="en-US" dirty="0"/>
          </a:p>
        </p:txBody>
      </p:sp>
    </p:spTree>
    <p:extLst>
      <p:ext uri="{BB962C8B-B14F-4D97-AF65-F5344CB8AC3E}">
        <p14:creationId xmlns:p14="http://schemas.microsoft.com/office/powerpoint/2010/main" val="405232126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25"/>
          <p:cNvSpPr txBox="1">
            <a:spLocks noChangeArrowheads="1"/>
          </p:cNvSpPr>
          <p:nvPr userDrawn="1"/>
        </p:nvSpPr>
        <p:spPr bwMode="auto">
          <a:xfrm>
            <a:off x="10314519" y="533401"/>
            <a:ext cx="927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fld id="{73FC8612-C8C3-44AF-AAD3-EC4D98537E02}" type="slidenum">
              <a:rPr lang="en-US" altLang="en-US" sz="2800">
                <a:solidFill>
                  <a:srgbClr val="FFFFFF"/>
                </a:solidFill>
                <a:latin typeface="Century Gothic" panose="020B0502020202020204" pitchFamily="34" charset="0"/>
              </a:rPr>
              <a:pPr algn="ctr" fontAlgn="base">
                <a:spcBef>
                  <a:spcPct val="0"/>
                </a:spcBef>
                <a:spcAft>
                  <a:spcPct val="0"/>
                </a:spcAft>
              </a:pPr>
              <a:t>‹#›</a:t>
            </a:fld>
            <a:endParaRPr lang="en-US" altLang="en-US" sz="2800">
              <a:solidFill>
                <a:srgbClr val="FFFFFF"/>
              </a:solidFill>
              <a:latin typeface="Century Gothic" panose="020B0502020202020204" pitchFamily="34" charset="0"/>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defTabSz="914377" eaLnBrk="0" fontAlgn="base" hangingPunct="0">
              <a:spcBef>
                <a:spcPct val="0"/>
              </a:spcBef>
              <a:spcAft>
                <a:spcPct val="0"/>
              </a:spcAft>
              <a:defRPr>
                <a:ea typeface="ＭＳ Ｐゴシック" panose="020B0600070205080204" pitchFamily="34" charset="-128"/>
              </a:defRPr>
            </a:lvl1pPr>
          </a:lstStyle>
          <a:p>
            <a:pPr>
              <a:defRPr/>
            </a:pPr>
            <a:fld id="{DBA06259-81CF-4ED7-A1FF-0D1DD1E642D1}" type="datetime1">
              <a:rPr lang="en-US"/>
              <a:pPr>
                <a:defRPr/>
              </a:pPr>
              <a:t>3/21/2019</a:t>
            </a:fld>
            <a:endParaRPr lang="en-US" dirty="0"/>
          </a:p>
        </p:txBody>
      </p:sp>
      <p:sp>
        <p:nvSpPr>
          <p:cNvPr id="6" name="Footer Placeholder 4"/>
          <p:cNvSpPr>
            <a:spLocks noGrp="1"/>
          </p:cNvSpPr>
          <p:nvPr>
            <p:ph type="ftr" sz="quarter" idx="11"/>
          </p:nvPr>
        </p:nvSpPr>
        <p:spPr/>
        <p:txBody>
          <a:bodyPr/>
          <a:lstStyle>
            <a:lvl1pPr defTabSz="914377"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r>
              <a:rPr lang="en-US"/>
              <a:t>
              </a:t>
            </a:r>
            <a:endParaRPr lang="en-US" dirty="0"/>
          </a:p>
        </p:txBody>
      </p:sp>
    </p:spTree>
    <p:extLst>
      <p:ext uri="{BB962C8B-B14F-4D97-AF65-F5344CB8AC3E}">
        <p14:creationId xmlns:p14="http://schemas.microsoft.com/office/powerpoint/2010/main" val="123885634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1"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84" y="6351"/>
            <a:ext cx="121814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15687606">
            <a:off x="4822297" y="1405998"/>
            <a:ext cx="2378075" cy="423333"/>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2" name="Freeform 34"/>
          <p:cNvSpPr>
            <a:spLocks/>
          </p:cNvSpPr>
          <p:nvPr/>
        </p:nvSpPr>
        <p:spPr bwMode="gray">
          <a:xfrm rot="16200000">
            <a:off x="5138739" y="1211793"/>
            <a:ext cx="5997575" cy="4434416"/>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3" name="Rectangle 12"/>
          <p:cNvSpPr/>
          <p:nvPr/>
        </p:nvSpPr>
        <p:spPr bwMode="gray">
          <a:xfrm>
            <a:off x="7044267" y="401640"/>
            <a:ext cx="4620684"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a:spLocks noEditPoints="1"/>
          </p:cNvSpPr>
          <p:nvPr/>
        </p:nvSpPr>
        <p:spPr bwMode="gray">
          <a:xfrm>
            <a:off x="0" y="0"/>
            <a:ext cx="12192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5" name="Rectangle 14"/>
          <p:cNvSpPr/>
          <p:nvPr/>
        </p:nvSpPr>
        <p:spPr>
          <a:xfrm>
            <a:off x="10316633" y="1"/>
            <a:ext cx="914400" cy="1098551"/>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16" name="TextBox 38"/>
          <p:cNvSpPr txBox="1">
            <a:spLocks noChangeArrowheads="1"/>
          </p:cNvSpPr>
          <p:nvPr userDrawn="1"/>
        </p:nvSpPr>
        <p:spPr bwMode="auto">
          <a:xfrm>
            <a:off x="10314519" y="533401"/>
            <a:ext cx="927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fld id="{773E0D92-CD20-45A5-85CC-11A90F14D674}" type="slidenum">
              <a:rPr lang="en-US" altLang="en-US" sz="2800">
                <a:solidFill>
                  <a:srgbClr val="FFFFFF"/>
                </a:solidFill>
                <a:latin typeface="Century Gothic" panose="020B0502020202020204" pitchFamily="34" charset="0"/>
              </a:rPr>
              <a:pPr algn="ctr" fontAlgn="base">
                <a:spcBef>
                  <a:spcPct val="0"/>
                </a:spcBef>
                <a:spcAft>
                  <a:spcPct val="0"/>
                </a:spcAft>
              </a:pPr>
              <a:t>‹#›</a:t>
            </a:fld>
            <a:endParaRPr lang="en-US" altLang="en-US" sz="2800">
              <a:solidFill>
                <a:srgbClr val="FFFFFF"/>
              </a:solidFill>
              <a:latin typeface="Century Gothic" panose="020B0502020202020204" pitchFamily="34" charset="0"/>
            </a:endParaRPr>
          </a:p>
        </p:txBody>
      </p:sp>
      <p:sp>
        <p:nvSpPr>
          <p:cNvPr id="2" name="Title 1"/>
          <p:cNvSpPr>
            <a:spLocks noGrp="1"/>
          </p:cNvSpPr>
          <p:nvPr>
            <p:ph type="title"/>
          </p:nvPr>
        </p:nvSpPr>
        <p:spPr>
          <a:xfrm>
            <a:off x="1155257" y="2257590"/>
            <a:ext cx="4135687" cy="3020343"/>
          </a:xfrm>
        </p:spPr>
        <p:txBody>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25683" y="2257590"/>
            <a:ext cx="4072871" cy="3020343"/>
          </a:xfrm>
        </p:spPr>
        <p:txBody>
          <a:bodyPr anchor="ctr"/>
          <a:lstStyle>
            <a:lvl1pPr marL="0" indent="0" algn="l">
              <a:buNone/>
              <a:defRPr sz="2000" cap="all">
                <a:solidFill>
                  <a:srgbClr val="E9CD1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smtClean="0"/>
              <a:t>Click to edit Master text styles</a:t>
            </a:r>
          </a:p>
        </p:txBody>
      </p:sp>
      <p:sp>
        <p:nvSpPr>
          <p:cNvPr id="17" name="Date Placeholder 3"/>
          <p:cNvSpPr>
            <a:spLocks noGrp="1"/>
          </p:cNvSpPr>
          <p:nvPr>
            <p:ph type="dt" sz="half" idx="10"/>
          </p:nvPr>
        </p:nvSpPr>
        <p:spPr/>
        <p:txBody>
          <a:bodyPr/>
          <a:lstStyle>
            <a:lvl1pPr defTabSz="914377" eaLnBrk="0" fontAlgn="base" hangingPunct="0">
              <a:spcBef>
                <a:spcPct val="0"/>
              </a:spcBef>
              <a:spcAft>
                <a:spcPct val="0"/>
              </a:spcAft>
              <a:defRPr>
                <a:ea typeface="ＭＳ Ｐゴシック" panose="020B0600070205080204" pitchFamily="34" charset="-128"/>
              </a:defRPr>
            </a:lvl1pPr>
          </a:lstStyle>
          <a:p>
            <a:pPr>
              <a:defRPr/>
            </a:pPr>
            <a:fld id="{B2E06366-549E-4094-9E8F-A7D6674DA93A}" type="datetime1">
              <a:rPr lang="en-US"/>
              <a:pPr>
                <a:defRPr/>
              </a:pPr>
              <a:t>3/21/2019</a:t>
            </a:fld>
            <a:endParaRPr lang="en-US" dirty="0"/>
          </a:p>
        </p:txBody>
      </p:sp>
      <p:sp>
        <p:nvSpPr>
          <p:cNvPr id="18" name="Footer Placeholder 4"/>
          <p:cNvSpPr>
            <a:spLocks noGrp="1"/>
          </p:cNvSpPr>
          <p:nvPr>
            <p:ph type="ftr" sz="quarter" idx="11"/>
          </p:nvPr>
        </p:nvSpPr>
        <p:spPr/>
        <p:txBody>
          <a:bodyPr/>
          <a:lstStyle>
            <a:lvl1pPr defTabSz="914377"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r>
              <a:rPr lang="en-US"/>
              <a:t>
              </a:t>
            </a:r>
            <a:endParaRPr lang="en-US" dirty="0"/>
          </a:p>
        </p:txBody>
      </p:sp>
    </p:spTree>
    <p:extLst>
      <p:ext uri="{BB962C8B-B14F-4D97-AF65-F5344CB8AC3E}">
        <p14:creationId xmlns:p14="http://schemas.microsoft.com/office/powerpoint/2010/main" val="45277683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25"/>
          <p:cNvSpPr txBox="1">
            <a:spLocks noChangeArrowheads="1"/>
          </p:cNvSpPr>
          <p:nvPr userDrawn="1"/>
        </p:nvSpPr>
        <p:spPr bwMode="auto">
          <a:xfrm>
            <a:off x="10314519" y="533401"/>
            <a:ext cx="927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fld id="{9DA86551-AF46-4EE6-9C50-568ADCCEE663}" type="slidenum">
              <a:rPr lang="en-US" altLang="en-US" sz="2800">
                <a:solidFill>
                  <a:srgbClr val="FFFFFF"/>
                </a:solidFill>
                <a:latin typeface="Century Gothic" panose="020B0502020202020204" pitchFamily="34" charset="0"/>
              </a:rPr>
              <a:pPr algn="ctr" fontAlgn="base">
                <a:spcBef>
                  <a:spcPct val="0"/>
                </a:spcBef>
                <a:spcAft>
                  <a:spcPct val="0"/>
                </a:spcAft>
              </a:pPr>
              <a:t>‹#›</a:t>
            </a:fld>
            <a:endParaRPr lang="en-US" altLang="en-US" sz="2800">
              <a:solidFill>
                <a:srgbClr val="FFFFFF"/>
              </a:solidFill>
              <a:latin typeface="Century Gothic" panose="020B0502020202020204" pitchFamily="34" charset="0"/>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5253" y="2489199"/>
            <a:ext cx="4849307" cy="353060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42" y="2489201"/>
            <a:ext cx="4849308" cy="35306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defTabSz="914377" eaLnBrk="0" fontAlgn="base" hangingPunct="0">
              <a:spcBef>
                <a:spcPct val="0"/>
              </a:spcBef>
              <a:spcAft>
                <a:spcPct val="0"/>
              </a:spcAft>
              <a:defRPr>
                <a:ea typeface="ＭＳ Ｐゴシック" panose="020B0600070205080204" pitchFamily="34" charset="-128"/>
              </a:defRPr>
            </a:lvl1pPr>
          </a:lstStyle>
          <a:p>
            <a:pPr>
              <a:defRPr/>
            </a:pPr>
            <a:fld id="{3E5CC084-DE8F-4E55-AB4C-5F24C3E80324}" type="datetime1">
              <a:rPr lang="en-US"/>
              <a:pPr>
                <a:defRPr/>
              </a:pPr>
              <a:t>3/21/2019</a:t>
            </a:fld>
            <a:endParaRPr lang="en-US" dirty="0"/>
          </a:p>
        </p:txBody>
      </p:sp>
      <p:sp>
        <p:nvSpPr>
          <p:cNvPr id="7" name="Footer Placeholder 5"/>
          <p:cNvSpPr>
            <a:spLocks noGrp="1"/>
          </p:cNvSpPr>
          <p:nvPr>
            <p:ph type="ftr" sz="quarter" idx="11"/>
          </p:nvPr>
        </p:nvSpPr>
        <p:spPr/>
        <p:txBody>
          <a:bodyPr/>
          <a:lstStyle>
            <a:lvl1pPr defTabSz="914377"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r>
              <a:rPr lang="en-US"/>
              <a:t>
              </a:t>
            </a:r>
            <a:endParaRPr lang="en-US" dirty="0"/>
          </a:p>
        </p:txBody>
      </p:sp>
    </p:spTree>
    <p:extLst>
      <p:ext uri="{BB962C8B-B14F-4D97-AF65-F5344CB8AC3E}">
        <p14:creationId xmlns:p14="http://schemas.microsoft.com/office/powerpoint/2010/main" val="72927693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25"/>
          <p:cNvSpPr txBox="1">
            <a:spLocks noChangeArrowheads="1"/>
          </p:cNvSpPr>
          <p:nvPr userDrawn="1"/>
        </p:nvSpPr>
        <p:spPr bwMode="auto">
          <a:xfrm>
            <a:off x="10314519" y="533401"/>
            <a:ext cx="927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fld id="{0E4979C0-E5C0-42DB-93D6-359C3BE3B0FE}" type="slidenum">
              <a:rPr lang="en-US" altLang="en-US" sz="2800">
                <a:solidFill>
                  <a:srgbClr val="FFFFFF"/>
                </a:solidFill>
                <a:latin typeface="Century Gothic" panose="020B0502020202020204" pitchFamily="34" charset="0"/>
              </a:rPr>
              <a:pPr algn="ctr" fontAlgn="base">
                <a:spcBef>
                  <a:spcPct val="0"/>
                </a:spcBef>
                <a:spcAft>
                  <a:spcPct val="0"/>
                </a:spcAft>
              </a:pPr>
              <a:t>‹#›</a:t>
            </a:fld>
            <a:endParaRPr lang="en-US" altLang="en-US" sz="2800">
              <a:solidFill>
                <a:srgbClr val="FFFFFF"/>
              </a:solidFill>
              <a:latin typeface="Century Gothic" panose="020B0502020202020204"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5253" y="2494297"/>
            <a:ext cx="4849307" cy="759291"/>
          </a:xfrm>
        </p:spPr>
        <p:txBody>
          <a:bodyPr anchor="b">
            <a:noAutofit/>
          </a:bodyPr>
          <a:lstStyle>
            <a:lvl1pPr marL="0" indent="0">
              <a:buNone/>
              <a:defRPr sz="2400" b="0">
                <a:solidFill>
                  <a:srgbClr val="E9CD1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155254" y="3253590"/>
            <a:ext cx="4849308" cy="276621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44" y="2489200"/>
            <a:ext cx="4849305" cy="759291"/>
          </a:xfrm>
        </p:spPr>
        <p:txBody>
          <a:bodyPr anchor="b">
            <a:noAutofit/>
          </a:bodyPr>
          <a:lstStyle>
            <a:lvl1pPr marL="0" indent="0">
              <a:buNone/>
              <a:defRPr sz="2400" b="0">
                <a:solidFill>
                  <a:srgbClr val="E9CD1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87441" y="3248493"/>
            <a:ext cx="4849307"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defTabSz="914377" eaLnBrk="0" fontAlgn="base" hangingPunct="0">
              <a:spcBef>
                <a:spcPct val="0"/>
              </a:spcBef>
              <a:spcAft>
                <a:spcPct val="0"/>
              </a:spcAft>
              <a:defRPr>
                <a:ea typeface="ＭＳ Ｐゴシック" panose="020B0600070205080204" pitchFamily="34" charset="-128"/>
              </a:defRPr>
            </a:lvl1pPr>
          </a:lstStyle>
          <a:p>
            <a:pPr>
              <a:defRPr/>
            </a:pPr>
            <a:fld id="{601E326F-ACB9-4BB7-8BC6-3F8EE6BE643B}" type="datetime1">
              <a:rPr lang="en-US"/>
              <a:pPr>
                <a:defRPr/>
              </a:pPr>
              <a:t>3/21/2019</a:t>
            </a:fld>
            <a:endParaRPr lang="en-US" dirty="0"/>
          </a:p>
        </p:txBody>
      </p:sp>
      <p:sp>
        <p:nvSpPr>
          <p:cNvPr id="9" name="Footer Placeholder 7"/>
          <p:cNvSpPr>
            <a:spLocks noGrp="1"/>
          </p:cNvSpPr>
          <p:nvPr>
            <p:ph type="ftr" sz="quarter" idx="11"/>
          </p:nvPr>
        </p:nvSpPr>
        <p:spPr/>
        <p:txBody>
          <a:bodyPr/>
          <a:lstStyle>
            <a:lvl1pPr defTabSz="914377"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r>
              <a:rPr lang="en-US"/>
              <a:t>
              </a:t>
            </a:r>
            <a:endParaRPr lang="en-US" dirty="0"/>
          </a:p>
        </p:txBody>
      </p:sp>
    </p:spTree>
    <p:extLst>
      <p:ext uri="{BB962C8B-B14F-4D97-AF65-F5344CB8AC3E}">
        <p14:creationId xmlns:p14="http://schemas.microsoft.com/office/powerpoint/2010/main" val="282787241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5"/>
          <p:cNvSpPr txBox="1">
            <a:spLocks noChangeArrowheads="1"/>
          </p:cNvSpPr>
          <p:nvPr userDrawn="1"/>
        </p:nvSpPr>
        <p:spPr bwMode="auto">
          <a:xfrm>
            <a:off x="10314519" y="533401"/>
            <a:ext cx="927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fld id="{F1C3BFC4-92F9-4FD2-8560-8E29A28C112A}" type="slidenum">
              <a:rPr lang="en-US" altLang="en-US" sz="2800">
                <a:solidFill>
                  <a:srgbClr val="FFFFFF"/>
                </a:solidFill>
                <a:latin typeface="Century Gothic" panose="020B0502020202020204" pitchFamily="34" charset="0"/>
              </a:rPr>
              <a:pPr algn="ctr" fontAlgn="base">
                <a:spcBef>
                  <a:spcPct val="0"/>
                </a:spcBef>
                <a:spcAft>
                  <a:spcPct val="0"/>
                </a:spcAft>
              </a:pPr>
              <a:t>‹#›</a:t>
            </a:fld>
            <a:endParaRPr lang="en-US" altLang="en-US" sz="2800">
              <a:solidFill>
                <a:srgbClr val="FFFFFF"/>
              </a:solidFill>
              <a:latin typeface="Century Gothic" panose="020B0502020202020204" pitchFamily="34" charset="0"/>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defTabSz="914377" eaLnBrk="0" fontAlgn="base" hangingPunct="0">
              <a:spcBef>
                <a:spcPct val="0"/>
              </a:spcBef>
              <a:spcAft>
                <a:spcPct val="0"/>
              </a:spcAft>
              <a:defRPr>
                <a:ea typeface="ＭＳ Ｐゴシック" panose="020B0600070205080204" pitchFamily="34" charset="-128"/>
              </a:defRPr>
            </a:lvl1pPr>
          </a:lstStyle>
          <a:p>
            <a:pPr>
              <a:defRPr/>
            </a:pPr>
            <a:fld id="{47CBC771-BF19-4628-931C-F85C091EED6D}" type="datetime1">
              <a:rPr lang="en-US"/>
              <a:pPr>
                <a:defRPr/>
              </a:pPr>
              <a:t>3/21/2019</a:t>
            </a:fld>
            <a:endParaRPr lang="en-US" dirty="0"/>
          </a:p>
        </p:txBody>
      </p:sp>
      <p:sp>
        <p:nvSpPr>
          <p:cNvPr id="5" name="Footer Placeholder 3"/>
          <p:cNvSpPr>
            <a:spLocks noGrp="1"/>
          </p:cNvSpPr>
          <p:nvPr>
            <p:ph type="ftr" sz="quarter" idx="11"/>
          </p:nvPr>
        </p:nvSpPr>
        <p:spPr/>
        <p:txBody>
          <a:bodyPr/>
          <a:lstStyle>
            <a:lvl1pPr defTabSz="914377"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r>
              <a:rPr lang="en-US"/>
              <a:t>
              </a:t>
            </a:r>
            <a:endParaRPr lang="en-US" dirty="0"/>
          </a:p>
        </p:txBody>
      </p:sp>
    </p:spTree>
    <p:extLst>
      <p:ext uri="{BB962C8B-B14F-4D97-AF65-F5344CB8AC3E}">
        <p14:creationId xmlns:p14="http://schemas.microsoft.com/office/powerpoint/2010/main" val="37987649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327217" y="0"/>
            <a:ext cx="914400" cy="1100139"/>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3" name="TextBox 26"/>
          <p:cNvSpPr txBox="1">
            <a:spLocks noChangeArrowheads="1"/>
          </p:cNvSpPr>
          <p:nvPr userDrawn="1"/>
        </p:nvSpPr>
        <p:spPr bwMode="auto">
          <a:xfrm>
            <a:off x="10314519" y="533401"/>
            <a:ext cx="927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fld id="{7003B6B4-B210-455E-890D-63F25D9B1AD4}" type="slidenum">
              <a:rPr lang="en-US" altLang="en-US" sz="2800">
                <a:solidFill>
                  <a:srgbClr val="FFFFFF"/>
                </a:solidFill>
                <a:latin typeface="Century Gothic" panose="020B0502020202020204" pitchFamily="34" charset="0"/>
              </a:rPr>
              <a:pPr algn="ctr" fontAlgn="base">
                <a:spcBef>
                  <a:spcPct val="0"/>
                </a:spcBef>
                <a:spcAft>
                  <a:spcPct val="0"/>
                </a:spcAft>
              </a:pPr>
              <a:t>‹#›</a:t>
            </a:fld>
            <a:endParaRPr lang="en-US" altLang="en-US" sz="2800">
              <a:solidFill>
                <a:srgbClr val="FFFFFF"/>
              </a:solidFill>
              <a:latin typeface="Century Gothic" panose="020B0502020202020204" pitchFamily="34" charset="0"/>
            </a:endParaRPr>
          </a:p>
        </p:txBody>
      </p:sp>
      <p:sp>
        <p:nvSpPr>
          <p:cNvPr id="4" name="Date Placeholder 1"/>
          <p:cNvSpPr>
            <a:spLocks noGrp="1"/>
          </p:cNvSpPr>
          <p:nvPr>
            <p:ph type="dt" sz="half" idx="10"/>
          </p:nvPr>
        </p:nvSpPr>
        <p:spPr/>
        <p:txBody>
          <a:bodyPr/>
          <a:lstStyle>
            <a:lvl1pPr defTabSz="914377" eaLnBrk="0" fontAlgn="base" hangingPunct="0">
              <a:spcBef>
                <a:spcPct val="0"/>
              </a:spcBef>
              <a:spcAft>
                <a:spcPct val="0"/>
              </a:spcAft>
              <a:defRPr>
                <a:ea typeface="ＭＳ Ｐゴシック" panose="020B0600070205080204" pitchFamily="34" charset="-128"/>
              </a:defRPr>
            </a:lvl1pPr>
          </a:lstStyle>
          <a:p>
            <a:pPr>
              <a:defRPr/>
            </a:pPr>
            <a:fld id="{891DB7FF-F2AF-44C0-A07C-9A26FB47F491}" type="datetime1">
              <a:rPr lang="en-US"/>
              <a:pPr>
                <a:defRPr/>
              </a:pPr>
              <a:t>3/21/2019</a:t>
            </a:fld>
            <a:endParaRPr lang="en-US" dirty="0"/>
          </a:p>
        </p:txBody>
      </p:sp>
      <p:sp>
        <p:nvSpPr>
          <p:cNvPr id="5" name="Footer Placeholder 2"/>
          <p:cNvSpPr>
            <a:spLocks noGrp="1"/>
          </p:cNvSpPr>
          <p:nvPr>
            <p:ph type="ftr" sz="quarter" idx="11"/>
          </p:nvPr>
        </p:nvSpPr>
        <p:spPr/>
        <p:txBody>
          <a:bodyPr/>
          <a:lstStyle>
            <a:lvl1pPr defTabSz="914377"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r>
              <a:rPr lang="en-US"/>
              <a:t>
              </a:t>
            </a:r>
            <a:endParaRPr lang="en-US" dirty="0"/>
          </a:p>
        </p:txBody>
      </p:sp>
    </p:spTree>
    <p:extLst>
      <p:ext uri="{BB962C8B-B14F-4D97-AF65-F5344CB8AC3E}">
        <p14:creationId xmlns:p14="http://schemas.microsoft.com/office/powerpoint/2010/main" val="1648752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Name Card">
    <p:spTree>
      <p:nvGrpSpPr>
        <p:cNvPr id="1" name=""/>
        <p:cNvGrpSpPr/>
        <p:nvPr/>
      </p:nvGrpSpPr>
      <p:grpSpPr>
        <a:xfrm>
          <a:off x="0" y="0"/>
          <a:ext cx="0" cy="0"/>
          <a:chOff x="0" y="0"/>
          <a:chExt cx="0" cy="0"/>
        </a:xfrm>
      </p:grpSpPr>
      <p:sp>
        <p:nvSpPr>
          <p:cNvPr id="10" name="Rectangle 9"/>
          <p:cNvSpPr/>
          <p:nvPr/>
        </p:nvSpPr>
        <p:spPr>
          <a:xfrm>
            <a:off x="0"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9" y="6654"/>
            <a:ext cx="12182140" cy="6858000"/>
          </a:xfrm>
          <a:prstGeom prst="rect">
            <a:avLst/>
          </a:prstGeom>
        </p:spPr>
      </p:pic>
      <p:sp>
        <p:nvSpPr>
          <p:cNvPr id="11" name="Oval 10"/>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79928" y="4311243"/>
            <a:ext cx="3170253"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646697" y="4381500"/>
            <a:ext cx="10909504"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4" name="Date Placeholder 3"/>
          <p:cNvSpPr>
            <a:spLocks noGrp="1"/>
          </p:cNvSpPr>
          <p:nvPr>
            <p:ph type="dt" sz="half" idx="10"/>
          </p:nvPr>
        </p:nvSpPr>
        <p:spPr/>
        <p:txBody>
          <a:bodyPr/>
          <a:lstStyle/>
          <a:p>
            <a:fld id="{9545B4D4-4C48-4308-8A00-00041DC32D11}" type="datetime1">
              <a:rPr lang="en-US" smtClean="0"/>
              <a:pPr/>
              <a:t>3/21/2019</a:t>
            </a:fld>
            <a:endParaRPr lang="en-US" dirty="0"/>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12" name="Rectangle 11"/>
          <p:cNvSpPr/>
          <p:nvPr/>
        </p:nvSpPr>
        <p:spPr>
          <a:xfrm>
            <a:off x="10327525" y="0"/>
            <a:ext cx="914400" cy="109945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19" name="Title 1"/>
          <p:cNvSpPr>
            <a:spLocks noGrp="1"/>
          </p:cNvSpPr>
          <p:nvPr>
            <p:ph type="title"/>
          </p:nvPr>
        </p:nvSpPr>
        <p:spPr>
          <a:xfrm>
            <a:off x="1154955" y="2370667"/>
            <a:ext cx="8825660" cy="1822514"/>
          </a:xfrm>
        </p:spPr>
        <p:txBody>
          <a:bodyPr anchor="b"/>
          <a:lstStyle>
            <a:lvl1pPr algn="l">
              <a:defRPr sz="4000" b="0" cap="none"/>
            </a:lvl1pPr>
          </a:lstStyle>
          <a:p>
            <a:r>
              <a:rPr lang="en-US" smtClean="0"/>
              <a:t>Click to edit Master title style</a:t>
            </a:r>
            <a:endParaRPr lang="en-US" dirty="0"/>
          </a:p>
        </p:txBody>
      </p:sp>
      <p:sp>
        <p:nvSpPr>
          <p:cNvPr id="20" name="Text Placeholder 2"/>
          <p:cNvSpPr>
            <a:spLocks noGrp="1"/>
          </p:cNvSpPr>
          <p:nvPr>
            <p:ph type="body" idx="1"/>
          </p:nvPr>
        </p:nvSpPr>
        <p:spPr>
          <a:xfrm>
            <a:off x="1154957" y="5033068"/>
            <a:ext cx="8825659" cy="860400"/>
          </a:xfrm>
        </p:spPr>
        <p:txBody>
          <a:bodyPr anchor="t"/>
          <a:lstStyle>
            <a:lvl1pPr marL="0" indent="0" algn="l">
              <a:buNone/>
              <a:defRPr sz="2000" cap="none">
                <a:solidFill>
                  <a:srgbClr val="E9CD1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smtClean="0"/>
              <a:t>Click to edit Master text styles</a:t>
            </a:r>
          </a:p>
        </p:txBody>
      </p:sp>
      <p:sp>
        <p:nvSpPr>
          <p:cNvPr id="22" name="Footer Placeholder 4"/>
          <p:cNvSpPr>
            <a:spLocks noGrp="1"/>
          </p:cNvSpPr>
          <p:nvPr>
            <p:ph type="ftr" sz="quarter" idx="11"/>
          </p:nvPr>
        </p:nvSpPr>
        <p:spPr>
          <a:xfrm>
            <a:off x="528361" y="6391844"/>
            <a:ext cx="3859795" cy="304801"/>
          </a:xfrm>
        </p:spPr>
        <p:txBody>
          <a:bodyPr/>
          <a:lstStyle/>
          <a:p>
            <a:r>
              <a:rPr lang="en-US" smtClean="0">
                <a:solidFill>
                  <a:srgbClr val="ACD433"/>
                </a:solidFill>
              </a:rPr>
              <a:t>
              </a:t>
            </a:r>
            <a:endParaRPr lang="en-US" dirty="0">
              <a:solidFill>
                <a:srgbClr val="ACD433"/>
              </a:solidFill>
            </a:endParaRPr>
          </a:p>
        </p:txBody>
      </p:sp>
      <p:sp>
        <p:nvSpPr>
          <p:cNvPr id="25" name="TextBox 24"/>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a:solidFill>
                  <a:prstClr val="white"/>
                </a:solidFill>
              </a:rPr>
              <a:pPr algn="ctr" defTabSz="457200"/>
              <a:t>‹#›</a:t>
            </a:fld>
            <a:endParaRPr lang="en-US" sz="2800" dirty="0">
              <a:solidFill>
                <a:prstClr val="white"/>
              </a:solidFill>
            </a:endParaRPr>
          </a:p>
        </p:txBody>
      </p:sp>
    </p:spTree>
    <p:extLst>
      <p:ext uri="{BB962C8B-B14F-4D97-AF65-F5344CB8AC3E}">
        <p14:creationId xmlns:p14="http://schemas.microsoft.com/office/powerpoint/2010/main" val="2508300320"/>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1"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1"/>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15687606">
            <a:off x="4089929" y="1405998"/>
            <a:ext cx="2378075" cy="423333"/>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3" name="Rectangle 12"/>
          <p:cNvSpPr/>
          <p:nvPr/>
        </p:nvSpPr>
        <p:spPr>
          <a:xfrm>
            <a:off x="7044267" y="401640"/>
            <a:ext cx="4620684"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5"/>
          <p:cNvSpPr>
            <a:spLocks/>
          </p:cNvSpPr>
          <p:nvPr/>
        </p:nvSpPr>
        <p:spPr bwMode="gray">
          <a:xfrm rot="16200000">
            <a:off x="4396847" y="1210736"/>
            <a:ext cx="5997575" cy="4436533"/>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5" name="Freeform 5"/>
          <p:cNvSpPr>
            <a:spLocks noEditPoints="1"/>
          </p:cNvSpPr>
          <p:nvPr/>
        </p:nvSpPr>
        <p:spPr bwMode="gray">
          <a:xfrm>
            <a:off x="0" y="0"/>
            <a:ext cx="12192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6" name="Rectangle 15"/>
          <p:cNvSpPr/>
          <p:nvPr userDrawn="1"/>
        </p:nvSpPr>
        <p:spPr>
          <a:xfrm>
            <a:off x="10327217" y="0"/>
            <a:ext cx="914400" cy="1100139"/>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17" name="TextBox 38"/>
          <p:cNvSpPr txBox="1">
            <a:spLocks noChangeArrowheads="1"/>
          </p:cNvSpPr>
          <p:nvPr userDrawn="1"/>
        </p:nvSpPr>
        <p:spPr bwMode="auto">
          <a:xfrm>
            <a:off x="10314519" y="533401"/>
            <a:ext cx="927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fld id="{DC21EC48-2822-4FE8-BA48-48BD901C9F72}" type="slidenum">
              <a:rPr lang="en-US" altLang="en-US" sz="2800">
                <a:solidFill>
                  <a:srgbClr val="FFFFFF"/>
                </a:solidFill>
                <a:latin typeface="Century Gothic" panose="020B0502020202020204" pitchFamily="34" charset="0"/>
              </a:rPr>
              <a:pPr algn="ctr" fontAlgn="base">
                <a:spcBef>
                  <a:spcPct val="0"/>
                </a:spcBef>
                <a:spcAft>
                  <a:spcPct val="0"/>
                </a:spcAft>
              </a:pPr>
              <a:t>‹#›</a:t>
            </a:fld>
            <a:endParaRPr lang="en-US" altLang="en-US" sz="2800">
              <a:solidFill>
                <a:srgbClr val="FFFFFF"/>
              </a:solidFill>
              <a:latin typeface="Century Gothic" panose="020B0502020202020204" pitchFamily="34" charset="0"/>
            </a:endParaRPr>
          </a:p>
        </p:txBody>
      </p:sp>
      <p:sp>
        <p:nvSpPr>
          <p:cNvPr id="2" name="Title 1"/>
          <p:cNvSpPr>
            <a:spLocks noGrp="1"/>
          </p:cNvSpPr>
          <p:nvPr>
            <p:ph type="title"/>
          </p:nvPr>
        </p:nvSpPr>
        <p:spPr>
          <a:xfrm>
            <a:off x="1155256" y="1447801"/>
            <a:ext cx="3616785"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091903" y="1441183"/>
            <a:ext cx="484380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5256" y="3086846"/>
            <a:ext cx="3616785" cy="2938036"/>
          </a:xfrm>
        </p:spPr>
        <p:txBody>
          <a:bodyPr/>
          <a:lstStyle>
            <a:lvl1pPr marL="0" indent="0">
              <a:buNone/>
              <a:defRPr sz="1400">
                <a:solidFill>
                  <a:srgbClr val="E9CD1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 Master text styles</a:t>
            </a:r>
          </a:p>
        </p:txBody>
      </p:sp>
      <p:sp>
        <p:nvSpPr>
          <p:cNvPr id="18" name="Date Placeholder 4"/>
          <p:cNvSpPr>
            <a:spLocks noGrp="1"/>
          </p:cNvSpPr>
          <p:nvPr>
            <p:ph type="dt" sz="half" idx="10"/>
          </p:nvPr>
        </p:nvSpPr>
        <p:spPr/>
        <p:txBody>
          <a:bodyPr/>
          <a:lstStyle>
            <a:lvl1pPr defTabSz="914377" eaLnBrk="0" fontAlgn="base" hangingPunct="0">
              <a:spcBef>
                <a:spcPct val="0"/>
              </a:spcBef>
              <a:spcAft>
                <a:spcPct val="0"/>
              </a:spcAft>
              <a:defRPr>
                <a:ea typeface="ＭＳ Ｐゴシック" panose="020B0600070205080204" pitchFamily="34" charset="-128"/>
              </a:defRPr>
            </a:lvl1pPr>
          </a:lstStyle>
          <a:p>
            <a:pPr>
              <a:defRPr/>
            </a:pPr>
            <a:fld id="{E79E6474-DD13-4541-BBF2-34E02534682D}" type="datetime1">
              <a:rPr lang="en-US"/>
              <a:pPr>
                <a:defRPr/>
              </a:pPr>
              <a:t>3/21/2019</a:t>
            </a:fld>
            <a:endParaRPr lang="en-US" dirty="0"/>
          </a:p>
        </p:txBody>
      </p:sp>
      <p:sp>
        <p:nvSpPr>
          <p:cNvPr id="19" name="Footer Placeholder 5"/>
          <p:cNvSpPr>
            <a:spLocks noGrp="1"/>
          </p:cNvSpPr>
          <p:nvPr>
            <p:ph type="ftr" sz="quarter" idx="11"/>
          </p:nvPr>
        </p:nvSpPr>
        <p:spPr/>
        <p:txBody>
          <a:bodyPr/>
          <a:lstStyle>
            <a:lvl1pPr defTabSz="914377"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r>
              <a:rPr lang="en-US"/>
              <a:t>
              </a:t>
            </a:r>
            <a:endParaRPr lang="en-US" dirty="0"/>
          </a:p>
        </p:txBody>
      </p:sp>
    </p:spTree>
    <p:extLst>
      <p:ext uri="{BB962C8B-B14F-4D97-AF65-F5344CB8AC3E}">
        <p14:creationId xmlns:p14="http://schemas.microsoft.com/office/powerpoint/2010/main" val="324063732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1"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6351"/>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15687606">
            <a:off x="4496329" y="1405998"/>
            <a:ext cx="2378075" cy="423333"/>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3" name="Rectangle 12"/>
          <p:cNvSpPr/>
          <p:nvPr/>
        </p:nvSpPr>
        <p:spPr>
          <a:xfrm>
            <a:off x="7044267" y="401640"/>
            <a:ext cx="4620684"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5"/>
          <p:cNvSpPr>
            <a:spLocks/>
          </p:cNvSpPr>
          <p:nvPr/>
        </p:nvSpPr>
        <p:spPr bwMode="gray">
          <a:xfrm rot="16200000">
            <a:off x="4802190" y="1211794"/>
            <a:ext cx="5997575" cy="4434417"/>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5" name="Freeform 5"/>
          <p:cNvSpPr>
            <a:spLocks noEditPoints="1"/>
          </p:cNvSpPr>
          <p:nvPr/>
        </p:nvSpPr>
        <p:spPr bwMode="gray">
          <a:xfrm>
            <a:off x="0" y="0"/>
            <a:ext cx="12192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6" name="Rectangle 15"/>
          <p:cNvSpPr/>
          <p:nvPr/>
        </p:nvSpPr>
        <p:spPr>
          <a:xfrm>
            <a:off x="10327217" y="0"/>
            <a:ext cx="914400" cy="1100139"/>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17" name="TextBox 38"/>
          <p:cNvSpPr txBox="1">
            <a:spLocks noChangeArrowheads="1"/>
          </p:cNvSpPr>
          <p:nvPr userDrawn="1"/>
        </p:nvSpPr>
        <p:spPr bwMode="auto">
          <a:xfrm>
            <a:off x="10314519" y="533401"/>
            <a:ext cx="927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fld id="{7F7FAC19-1142-495F-B920-D778FA17A1B5}" type="slidenum">
              <a:rPr lang="en-US" altLang="en-US" sz="2800">
                <a:solidFill>
                  <a:srgbClr val="FFFFFF"/>
                </a:solidFill>
                <a:latin typeface="Century Gothic" panose="020B0502020202020204" pitchFamily="34" charset="0"/>
              </a:rPr>
              <a:pPr algn="ctr" fontAlgn="base">
                <a:spcBef>
                  <a:spcPct val="0"/>
                </a:spcBef>
                <a:spcAft>
                  <a:spcPct val="0"/>
                </a:spcAft>
              </a:pPr>
              <a:t>‹#›</a:t>
            </a:fld>
            <a:endParaRPr lang="en-US" altLang="en-US" sz="2800">
              <a:solidFill>
                <a:srgbClr val="FFFFFF"/>
              </a:solidFill>
              <a:latin typeface="Century Gothic" panose="020B0502020202020204" pitchFamily="34" charset="0"/>
            </a:endParaRPr>
          </a:p>
        </p:txBody>
      </p:sp>
      <p:sp>
        <p:nvSpPr>
          <p:cNvPr id="2" name="Title 1"/>
          <p:cNvSpPr>
            <a:spLocks noGrp="1"/>
          </p:cNvSpPr>
          <p:nvPr>
            <p:ph type="title"/>
          </p:nvPr>
        </p:nvSpPr>
        <p:spPr>
          <a:xfrm>
            <a:off x="1135455" y="1340001"/>
            <a:ext cx="4002584" cy="1616199"/>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7212" y="1320800"/>
            <a:ext cx="3721469" cy="42164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bwMode="gray">
          <a:xfrm>
            <a:off x="1135455" y="3086101"/>
            <a:ext cx="4002584" cy="2451100"/>
          </a:xfrm>
        </p:spPr>
        <p:txBody>
          <a:bodyPr>
            <a:normAutofit/>
          </a:bodyPr>
          <a:lstStyle>
            <a:lvl1pPr marL="0" indent="0">
              <a:buNone/>
              <a:defRPr sz="1400">
                <a:solidFill>
                  <a:srgbClr val="E9CD1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 Master text styles</a:t>
            </a:r>
          </a:p>
        </p:txBody>
      </p:sp>
      <p:sp>
        <p:nvSpPr>
          <p:cNvPr id="18" name="Date Placeholder 4"/>
          <p:cNvSpPr>
            <a:spLocks noGrp="1"/>
          </p:cNvSpPr>
          <p:nvPr>
            <p:ph type="dt" sz="half" idx="10"/>
          </p:nvPr>
        </p:nvSpPr>
        <p:spPr/>
        <p:txBody>
          <a:bodyPr/>
          <a:lstStyle>
            <a:lvl1pPr defTabSz="914377" eaLnBrk="0" fontAlgn="base" hangingPunct="0">
              <a:spcBef>
                <a:spcPct val="0"/>
              </a:spcBef>
              <a:spcAft>
                <a:spcPct val="0"/>
              </a:spcAft>
              <a:defRPr>
                <a:ea typeface="ＭＳ Ｐゴシック" panose="020B0600070205080204" pitchFamily="34" charset="-128"/>
              </a:defRPr>
            </a:lvl1pPr>
          </a:lstStyle>
          <a:p>
            <a:pPr>
              <a:defRPr/>
            </a:pPr>
            <a:fld id="{52C38CC1-23D5-4A7E-86A4-685132FF1F58}" type="datetime1">
              <a:rPr lang="en-US"/>
              <a:pPr>
                <a:defRPr/>
              </a:pPr>
              <a:t>3/21/2019</a:t>
            </a:fld>
            <a:endParaRPr lang="en-US" dirty="0"/>
          </a:p>
        </p:txBody>
      </p:sp>
      <p:sp>
        <p:nvSpPr>
          <p:cNvPr id="19" name="Footer Placeholder 5"/>
          <p:cNvSpPr>
            <a:spLocks noGrp="1"/>
          </p:cNvSpPr>
          <p:nvPr>
            <p:ph type="ftr" sz="quarter" idx="11"/>
          </p:nvPr>
        </p:nvSpPr>
        <p:spPr/>
        <p:txBody>
          <a:bodyPr/>
          <a:lstStyle>
            <a:lvl1pPr defTabSz="914377"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r>
              <a:rPr lang="en-US"/>
              <a:t>
              </a:t>
            </a:r>
            <a:endParaRPr lang="en-US" dirty="0"/>
          </a:p>
        </p:txBody>
      </p:sp>
    </p:spTree>
    <p:extLst>
      <p:ext uri="{BB962C8B-B14F-4D97-AF65-F5344CB8AC3E}">
        <p14:creationId xmlns:p14="http://schemas.microsoft.com/office/powerpoint/2010/main" val="87914298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5" name="Rectangle 4"/>
          <p:cNvSpPr/>
          <p:nvPr/>
        </p:nvSpPr>
        <p:spPr>
          <a:xfrm>
            <a:off x="1"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284" y="9525"/>
            <a:ext cx="121814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p:nvSpPr>
        <p:spPr>
          <a:xfrm>
            <a:off x="563035" y="401638"/>
            <a:ext cx="11101917" cy="31416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10204164">
            <a:off x="569386" y="4564063"/>
            <a:ext cx="3170767" cy="317500"/>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4" name="Freeform 35"/>
          <p:cNvSpPr>
            <a:spLocks/>
          </p:cNvSpPr>
          <p:nvPr/>
        </p:nvSpPr>
        <p:spPr bwMode="gray">
          <a:xfrm rot="10800000">
            <a:off x="647702" y="2670177"/>
            <a:ext cx="10909300" cy="2130425"/>
          </a:xfrm>
          <a:custGeom>
            <a:avLst/>
            <a:gdLst>
              <a:gd name="T0" fmla="*/ 0 w 10000"/>
              <a:gd name="T1" fmla="*/ 0 h 9621"/>
              <a:gd name="T2" fmla="*/ 0 w 10000"/>
              <a:gd name="T3" fmla="*/ 2411 h 9621"/>
              <a:gd name="T4" fmla="*/ 0 w 10000"/>
              <a:gd name="T5" fmla="*/ 9586 h 9621"/>
              <a:gd name="T6" fmla="*/ 0 w 10000"/>
              <a:gd name="T7" fmla="*/ 9621 h 9621"/>
              <a:gd name="T8" fmla="*/ 10000 w 10000"/>
              <a:gd name="T9" fmla="*/ 9585 h 9621"/>
              <a:gd name="T10" fmla="*/ 10000 w 10000"/>
              <a:gd name="T11" fmla="*/ 9586 h 9621"/>
              <a:gd name="T12" fmla="*/ 9990 w 10000"/>
              <a:gd name="T13" fmla="*/ 2411 h 9621"/>
              <a:gd name="T14" fmla="*/ 9990 w 10000"/>
              <a:gd name="T15" fmla="*/ 0 h 9621"/>
              <a:gd name="T16" fmla="*/ 9990 w 10000"/>
              <a:gd name="T17" fmla="*/ 0 h 9621"/>
              <a:gd name="T18" fmla="*/ 9534 w 10000"/>
              <a:gd name="T19" fmla="*/ 253 h 9621"/>
              <a:gd name="T20" fmla="*/ 9084 w 10000"/>
              <a:gd name="T21" fmla="*/ 477 h 9621"/>
              <a:gd name="T22" fmla="*/ 8628 w 10000"/>
              <a:gd name="T23" fmla="*/ 669 h 9621"/>
              <a:gd name="T24" fmla="*/ 8177 w 10000"/>
              <a:gd name="T25" fmla="*/ 847 h 9621"/>
              <a:gd name="T26" fmla="*/ 7726 w 10000"/>
              <a:gd name="T27" fmla="*/ 984 h 9621"/>
              <a:gd name="T28" fmla="*/ 7279 w 10000"/>
              <a:gd name="T29" fmla="*/ 1087 h 9621"/>
              <a:gd name="T30" fmla="*/ 6832 w 10000"/>
              <a:gd name="T31" fmla="*/ 1176 h 9621"/>
              <a:gd name="T32" fmla="*/ 6393 w 10000"/>
              <a:gd name="T33" fmla="*/ 1236 h 9621"/>
              <a:gd name="T34" fmla="*/ 5962 w 10000"/>
              <a:gd name="T35" fmla="*/ 1279 h 9621"/>
              <a:gd name="T36" fmla="*/ 5534 w 10000"/>
              <a:gd name="T37" fmla="*/ 1294 h 9621"/>
              <a:gd name="T38" fmla="*/ 5120 w 10000"/>
              <a:gd name="T39" fmla="*/ 1294 h 9621"/>
              <a:gd name="T40" fmla="*/ 4709 w 10000"/>
              <a:gd name="T41" fmla="*/ 1294 h 9621"/>
              <a:gd name="T42" fmla="*/ 4311 w 10000"/>
              <a:gd name="T43" fmla="*/ 1266 h 9621"/>
              <a:gd name="T44" fmla="*/ 3923 w 10000"/>
              <a:gd name="T45" fmla="*/ 1221 h 9621"/>
              <a:gd name="T46" fmla="*/ 3548 w 10000"/>
              <a:gd name="T47" fmla="*/ 1161 h 9621"/>
              <a:gd name="T48" fmla="*/ 3187 w 10000"/>
              <a:gd name="T49" fmla="*/ 1101 h 9621"/>
              <a:gd name="T50" fmla="*/ 2840 w 10000"/>
              <a:gd name="T51" fmla="*/ 1026 h 9621"/>
              <a:gd name="T52" fmla="*/ 2505 w 10000"/>
              <a:gd name="T53" fmla="*/ 954 h 9621"/>
              <a:gd name="T54" fmla="*/ 2192 w 10000"/>
              <a:gd name="T55" fmla="*/ 865 h 9621"/>
              <a:gd name="T56" fmla="*/ 1889 w 10000"/>
              <a:gd name="T57" fmla="*/ 775 h 9621"/>
              <a:gd name="T58" fmla="*/ 1346 w 10000"/>
              <a:gd name="T59" fmla="*/ 579 h 9621"/>
              <a:gd name="T60" fmla="*/ 882 w 10000"/>
              <a:gd name="T61" fmla="*/ 400 h 9621"/>
              <a:gd name="T62" fmla="*/ 511 w 10000"/>
              <a:gd name="T63" fmla="*/ 253 h 9621"/>
              <a:gd name="T64" fmla="*/ 234 w 10000"/>
              <a:gd name="T65" fmla="*/ 118 h 9621"/>
              <a:gd name="T66" fmla="*/ 0 w 10000"/>
              <a:gd name="T67" fmla="*/ 0 h 9621"/>
              <a:gd name="T68" fmla="*/ 0 w 10000"/>
              <a:gd name="T69" fmla="*/ 0 h 9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5" name="Freeform 5"/>
          <p:cNvSpPr>
            <a:spLocks noEditPoints="1"/>
          </p:cNvSpPr>
          <p:nvPr/>
        </p:nvSpPr>
        <p:spPr bwMode="gray">
          <a:xfrm>
            <a:off x="0" y="0"/>
            <a:ext cx="12192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6" name="Rectangle 15"/>
          <p:cNvSpPr/>
          <p:nvPr/>
        </p:nvSpPr>
        <p:spPr>
          <a:xfrm>
            <a:off x="10327217" y="0"/>
            <a:ext cx="914400" cy="1100139"/>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17" name="TextBox 38"/>
          <p:cNvSpPr txBox="1">
            <a:spLocks noChangeArrowheads="1"/>
          </p:cNvSpPr>
          <p:nvPr userDrawn="1"/>
        </p:nvSpPr>
        <p:spPr bwMode="auto">
          <a:xfrm>
            <a:off x="10314519" y="533401"/>
            <a:ext cx="927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fld id="{E5804B52-D1E2-4DF5-8144-5BA6D16F89C4}" type="slidenum">
              <a:rPr lang="en-US" altLang="en-US" sz="2800">
                <a:solidFill>
                  <a:srgbClr val="FFFFFF"/>
                </a:solidFill>
                <a:latin typeface="Century Gothic" panose="020B0502020202020204" pitchFamily="34" charset="0"/>
              </a:rPr>
              <a:pPr algn="ctr" fontAlgn="base">
                <a:spcBef>
                  <a:spcPct val="0"/>
                </a:spcBef>
                <a:spcAft>
                  <a:spcPct val="0"/>
                </a:spcAft>
              </a:pPr>
              <a:t>‹#›</a:t>
            </a:fld>
            <a:endParaRPr lang="en-US" altLang="en-US" sz="2800">
              <a:solidFill>
                <a:srgbClr val="FFFFFF"/>
              </a:solidFill>
              <a:latin typeface="Century Gothic" panose="020B0502020202020204" pitchFamily="34" charset="0"/>
            </a:endParaRPr>
          </a:p>
        </p:txBody>
      </p:sp>
      <p:sp>
        <p:nvSpPr>
          <p:cNvPr id="2" name="Title 1"/>
          <p:cNvSpPr>
            <a:spLocks noGrp="1"/>
          </p:cNvSpPr>
          <p:nvPr>
            <p:ph type="title"/>
          </p:nvPr>
        </p:nvSpPr>
        <p:spPr>
          <a:xfrm>
            <a:off x="1155260" y="4961453"/>
            <a:ext cx="8562669" cy="566739"/>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5255" y="685800"/>
            <a:ext cx="8562672"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bwMode="gray">
          <a:xfrm>
            <a:off x="1155259" y="5528191"/>
            <a:ext cx="8562671" cy="493712"/>
          </a:xfrm>
        </p:spPr>
        <p:txBody>
          <a:bodyPr>
            <a:normAutofit/>
          </a:bodyPr>
          <a:lstStyle>
            <a:lvl1pPr marL="0" indent="0">
              <a:buNone/>
              <a:defRPr sz="1200">
                <a:solidFill>
                  <a:srgbClr val="E9CD1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 Master text styles</a:t>
            </a:r>
          </a:p>
        </p:txBody>
      </p:sp>
      <p:sp>
        <p:nvSpPr>
          <p:cNvPr id="18" name="Date Placeholder 4"/>
          <p:cNvSpPr>
            <a:spLocks noGrp="1"/>
          </p:cNvSpPr>
          <p:nvPr>
            <p:ph type="dt" sz="half" idx="10"/>
          </p:nvPr>
        </p:nvSpPr>
        <p:spPr/>
        <p:txBody>
          <a:bodyPr/>
          <a:lstStyle>
            <a:lvl1pPr defTabSz="914377" eaLnBrk="0" fontAlgn="base" hangingPunct="0">
              <a:spcBef>
                <a:spcPct val="0"/>
              </a:spcBef>
              <a:spcAft>
                <a:spcPct val="0"/>
              </a:spcAft>
              <a:defRPr>
                <a:ea typeface="ＭＳ Ｐゴシック" panose="020B0600070205080204" pitchFamily="34" charset="-128"/>
              </a:defRPr>
            </a:lvl1pPr>
          </a:lstStyle>
          <a:p>
            <a:pPr>
              <a:defRPr/>
            </a:pPr>
            <a:fld id="{2F26CFB0-2D1E-4B1D-9443-DC1CB1030339}" type="datetime1">
              <a:rPr lang="en-US"/>
              <a:pPr>
                <a:defRPr/>
              </a:pPr>
              <a:t>3/21/2019</a:t>
            </a:fld>
            <a:endParaRPr lang="en-US" dirty="0"/>
          </a:p>
        </p:txBody>
      </p:sp>
      <p:sp>
        <p:nvSpPr>
          <p:cNvPr id="19" name="Footer Placeholder 5"/>
          <p:cNvSpPr>
            <a:spLocks noGrp="1"/>
          </p:cNvSpPr>
          <p:nvPr>
            <p:ph type="ftr" sz="quarter" idx="11"/>
          </p:nvPr>
        </p:nvSpPr>
        <p:spPr/>
        <p:txBody>
          <a:bodyPr/>
          <a:lstStyle>
            <a:lvl1pPr defTabSz="914377"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r>
              <a:rPr lang="en-US"/>
              <a:t>
              </a:t>
            </a:r>
            <a:endParaRPr lang="en-US" dirty="0"/>
          </a:p>
        </p:txBody>
      </p:sp>
    </p:spTree>
    <p:extLst>
      <p:ext uri="{BB962C8B-B14F-4D97-AF65-F5344CB8AC3E}">
        <p14:creationId xmlns:p14="http://schemas.microsoft.com/office/powerpoint/2010/main" val="5695959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4" name="Rectangle 3"/>
          <p:cNvSpPr/>
          <p:nvPr/>
        </p:nvSpPr>
        <p:spPr>
          <a:xfrm>
            <a:off x="1"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84" y="6351"/>
            <a:ext cx="121814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21010068">
            <a:off x="8479369" y="2781301"/>
            <a:ext cx="3170767" cy="317500"/>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2" name="Rectangle 11"/>
          <p:cNvSpPr/>
          <p:nvPr/>
        </p:nvSpPr>
        <p:spPr>
          <a:xfrm>
            <a:off x="647702" y="4343401"/>
            <a:ext cx="10909300" cy="21129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5"/>
          <p:cNvSpPr>
            <a:spLocks/>
          </p:cNvSpPr>
          <p:nvPr/>
        </p:nvSpPr>
        <p:spPr bwMode="gray">
          <a:xfrm>
            <a:off x="647702" y="2854326"/>
            <a:ext cx="10909300" cy="2130425"/>
          </a:xfrm>
          <a:custGeom>
            <a:avLst/>
            <a:gdLst>
              <a:gd name="T0" fmla="*/ 0 w 10000"/>
              <a:gd name="T1" fmla="*/ 0 h 9621"/>
              <a:gd name="T2" fmla="*/ 0 w 10000"/>
              <a:gd name="T3" fmla="*/ 2411 h 9621"/>
              <a:gd name="T4" fmla="*/ 0 w 10000"/>
              <a:gd name="T5" fmla="*/ 9586 h 9621"/>
              <a:gd name="T6" fmla="*/ 0 w 10000"/>
              <a:gd name="T7" fmla="*/ 9621 h 9621"/>
              <a:gd name="T8" fmla="*/ 10000 w 10000"/>
              <a:gd name="T9" fmla="*/ 9585 h 9621"/>
              <a:gd name="T10" fmla="*/ 10000 w 10000"/>
              <a:gd name="T11" fmla="*/ 9586 h 9621"/>
              <a:gd name="T12" fmla="*/ 9990 w 10000"/>
              <a:gd name="T13" fmla="*/ 2411 h 9621"/>
              <a:gd name="T14" fmla="*/ 9990 w 10000"/>
              <a:gd name="T15" fmla="*/ 0 h 9621"/>
              <a:gd name="T16" fmla="*/ 9990 w 10000"/>
              <a:gd name="T17" fmla="*/ 0 h 9621"/>
              <a:gd name="T18" fmla="*/ 9534 w 10000"/>
              <a:gd name="T19" fmla="*/ 253 h 9621"/>
              <a:gd name="T20" fmla="*/ 9084 w 10000"/>
              <a:gd name="T21" fmla="*/ 477 h 9621"/>
              <a:gd name="T22" fmla="*/ 8628 w 10000"/>
              <a:gd name="T23" fmla="*/ 669 h 9621"/>
              <a:gd name="T24" fmla="*/ 8177 w 10000"/>
              <a:gd name="T25" fmla="*/ 847 h 9621"/>
              <a:gd name="T26" fmla="*/ 7726 w 10000"/>
              <a:gd name="T27" fmla="*/ 984 h 9621"/>
              <a:gd name="T28" fmla="*/ 7279 w 10000"/>
              <a:gd name="T29" fmla="*/ 1087 h 9621"/>
              <a:gd name="T30" fmla="*/ 6832 w 10000"/>
              <a:gd name="T31" fmla="*/ 1176 h 9621"/>
              <a:gd name="T32" fmla="*/ 6393 w 10000"/>
              <a:gd name="T33" fmla="*/ 1236 h 9621"/>
              <a:gd name="T34" fmla="*/ 5962 w 10000"/>
              <a:gd name="T35" fmla="*/ 1279 h 9621"/>
              <a:gd name="T36" fmla="*/ 5534 w 10000"/>
              <a:gd name="T37" fmla="*/ 1294 h 9621"/>
              <a:gd name="T38" fmla="*/ 5120 w 10000"/>
              <a:gd name="T39" fmla="*/ 1294 h 9621"/>
              <a:gd name="T40" fmla="*/ 4709 w 10000"/>
              <a:gd name="T41" fmla="*/ 1294 h 9621"/>
              <a:gd name="T42" fmla="*/ 4311 w 10000"/>
              <a:gd name="T43" fmla="*/ 1266 h 9621"/>
              <a:gd name="T44" fmla="*/ 3923 w 10000"/>
              <a:gd name="T45" fmla="*/ 1221 h 9621"/>
              <a:gd name="T46" fmla="*/ 3548 w 10000"/>
              <a:gd name="T47" fmla="*/ 1161 h 9621"/>
              <a:gd name="T48" fmla="*/ 3187 w 10000"/>
              <a:gd name="T49" fmla="*/ 1101 h 9621"/>
              <a:gd name="T50" fmla="*/ 2840 w 10000"/>
              <a:gd name="T51" fmla="*/ 1026 h 9621"/>
              <a:gd name="T52" fmla="*/ 2505 w 10000"/>
              <a:gd name="T53" fmla="*/ 954 h 9621"/>
              <a:gd name="T54" fmla="*/ 2192 w 10000"/>
              <a:gd name="T55" fmla="*/ 865 h 9621"/>
              <a:gd name="T56" fmla="*/ 1889 w 10000"/>
              <a:gd name="T57" fmla="*/ 775 h 9621"/>
              <a:gd name="T58" fmla="*/ 1346 w 10000"/>
              <a:gd name="T59" fmla="*/ 579 h 9621"/>
              <a:gd name="T60" fmla="*/ 882 w 10000"/>
              <a:gd name="T61" fmla="*/ 400 h 9621"/>
              <a:gd name="T62" fmla="*/ 511 w 10000"/>
              <a:gd name="T63" fmla="*/ 253 h 9621"/>
              <a:gd name="T64" fmla="*/ 234 w 10000"/>
              <a:gd name="T65" fmla="*/ 118 h 9621"/>
              <a:gd name="T66" fmla="*/ 0 w 10000"/>
              <a:gd name="T67" fmla="*/ 0 h 9621"/>
              <a:gd name="T68" fmla="*/ 0 w 10000"/>
              <a:gd name="T69" fmla="*/ 0 h 9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5" name="Freeform 5"/>
          <p:cNvSpPr>
            <a:spLocks noEditPoints="1"/>
          </p:cNvSpPr>
          <p:nvPr/>
        </p:nvSpPr>
        <p:spPr bwMode="gray">
          <a:xfrm>
            <a:off x="0" y="0"/>
            <a:ext cx="12192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6" name="Rectangle 15"/>
          <p:cNvSpPr/>
          <p:nvPr/>
        </p:nvSpPr>
        <p:spPr>
          <a:xfrm>
            <a:off x="10327217" y="0"/>
            <a:ext cx="914400" cy="1100139"/>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17" name="TextBox 38"/>
          <p:cNvSpPr txBox="1">
            <a:spLocks noChangeArrowheads="1"/>
          </p:cNvSpPr>
          <p:nvPr userDrawn="1"/>
        </p:nvSpPr>
        <p:spPr bwMode="auto">
          <a:xfrm>
            <a:off x="10314519" y="533401"/>
            <a:ext cx="927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fld id="{D7F3BFA0-FB5F-4C54-A920-75E25AA3A27C}" type="slidenum">
              <a:rPr lang="en-US" altLang="en-US" sz="2800">
                <a:solidFill>
                  <a:srgbClr val="FFFFFF"/>
                </a:solidFill>
                <a:latin typeface="Century Gothic" panose="020B0502020202020204" pitchFamily="34" charset="0"/>
              </a:rPr>
              <a:pPr algn="ctr" fontAlgn="base">
                <a:spcBef>
                  <a:spcPct val="0"/>
                </a:spcBef>
                <a:spcAft>
                  <a:spcPct val="0"/>
                </a:spcAft>
              </a:pPr>
              <a:t>‹#›</a:t>
            </a:fld>
            <a:endParaRPr lang="en-US" altLang="en-US" sz="2800">
              <a:solidFill>
                <a:srgbClr val="FFFFFF"/>
              </a:solidFill>
              <a:latin typeface="Century Gothic" panose="020B0502020202020204" pitchFamily="34" charset="0"/>
            </a:endParaRPr>
          </a:p>
        </p:txBody>
      </p:sp>
      <p:sp>
        <p:nvSpPr>
          <p:cNvPr id="2" name="Title 1"/>
          <p:cNvSpPr>
            <a:spLocks noGrp="1"/>
          </p:cNvSpPr>
          <p:nvPr>
            <p:ph type="title"/>
          </p:nvPr>
        </p:nvSpPr>
        <p:spPr>
          <a:xfrm>
            <a:off x="1155255" y="927101"/>
            <a:ext cx="8562672"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1155256" y="3488023"/>
            <a:ext cx="8562673" cy="2536859"/>
          </a:xfrm>
        </p:spPr>
        <p:txBody>
          <a:bodyPr anchor="ctr">
            <a:normAutofit/>
          </a:bodyPr>
          <a:lstStyle>
            <a:lvl1pPr marL="0" indent="0">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18" name="Date Placeholder 3"/>
          <p:cNvSpPr>
            <a:spLocks noGrp="1"/>
          </p:cNvSpPr>
          <p:nvPr>
            <p:ph type="dt" sz="half" idx="10"/>
          </p:nvPr>
        </p:nvSpPr>
        <p:spPr/>
        <p:txBody>
          <a:bodyPr/>
          <a:lstStyle>
            <a:lvl1pPr defTabSz="914377" eaLnBrk="0" fontAlgn="base" hangingPunct="0">
              <a:spcBef>
                <a:spcPct val="0"/>
              </a:spcBef>
              <a:spcAft>
                <a:spcPct val="0"/>
              </a:spcAft>
              <a:defRPr>
                <a:ea typeface="ＭＳ Ｐゴシック" panose="020B0600070205080204" pitchFamily="34" charset="-128"/>
              </a:defRPr>
            </a:lvl1pPr>
          </a:lstStyle>
          <a:p>
            <a:pPr>
              <a:defRPr/>
            </a:pPr>
            <a:fld id="{0FC10886-2D8D-4B4C-9D69-18704C3CE08F}" type="datetime1">
              <a:rPr lang="en-US"/>
              <a:pPr>
                <a:defRPr/>
              </a:pPr>
              <a:t>3/21/2019</a:t>
            </a:fld>
            <a:endParaRPr lang="en-US" dirty="0"/>
          </a:p>
        </p:txBody>
      </p:sp>
      <p:sp>
        <p:nvSpPr>
          <p:cNvPr id="19" name="Footer Placeholder 4"/>
          <p:cNvSpPr>
            <a:spLocks noGrp="1"/>
          </p:cNvSpPr>
          <p:nvPr>
            <p:ph type="ftr" sz="quarter" idx="11"/>
          </p:nvPr>
        </p:nvSpPr>
        <p:spPr/>
        <p:txBody>
          <a:bodyPr/>
          <a:lstStyle>
            <a:lvl1pPr defTabSz="914377"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r>
              <a:rPr lang="en-US"/>
              <a:t>
              </a:t>
            </a:r>
            <a:endParaRPr lang="en-US" dirty="0"/>
          </a:p>
        </p:txBody>
      </p:sp>
    </p:spTree>
    <p:extLst>
      <p:ext uri="{BB962C8B-B14F-4D97-AF65-F5344CB8AC3E}">
        <p14:creationId xmlns:p14="http://schemas.microsoft.com/office/powerpoint/2010/main" val="268633078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5" name="Rectangle 4"/>
          <p:cNvSpPr/>
          <p:nvPr/>
        </p:nvSpPr>
        <p:spPr>
          <a:xfrm>
            <a:off x="1"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84" y="6351"/>
            <a:ext cx="121814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21010068">
            <a:off x="8479369" y="4308475"/>
            <a:ext cx="3170767" cy="319088"/>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3" name="Freeform 34"/>
          <p:cNvSpPr>
            <a:spLocks/>
          </p:cNvSpPr>
          <p:nvPr/>
        </p:nvSpPr>
        <p:spPr bwMode="gray">
          <a:xfrm>
            <a:off x="647702" y="4381502"/>
            <a:ext cx="10909300" cy="2130425"/>
          </a:xfrm>
          <a:custGeom>
            <a:avLst/>
            <a:gdLst>
              <a:gd name="T0" fmla="*/ 0 w 10000"/>
              <a:gd name="T1" fmla="*/ 0 h 9621"/>
              <a:gd name="T2" fmla="*/ 0 w 10000"/>
              <a:gd name="T3" fmla="*/ 2411 h 9621"/>
              <a:gd name="T4" fmla="*/ 0 w 10000"/>
              <a:gd name="T5" fmla="*/ 9586 h 9621"/>
              <a:gd name="T6" fmla="*/ 0 w 10000"/>
              <a:gd name="T7" fmla="*/ 9621 h 9621"/>
              <a:gd name="T8" fmla="*/ 10000 w 10000"/>
              <a:gd name="T9" fmla="*/ 9585 h 9621"/>
              <a:gd name="T10" fmla="*/ 10000 w 10000"/>
              <a:gd name="T11" fmla="*/ 9586 h 9621"/>
              <a:gd name="T12" fmla="*/ 9990 w 10000"/>
              <a:gd name="T13" fmla="*/ 2411 h 9621"/>
              <a:gd name="T14" fmla="*/ 9990 w 10000"/>
              <a:gd name="T15" fmla="*/ 0 h 9621"/>
              <a:gd name="T16" fmla="*/ 9990 w 10000"/>
              <a:gd name="T17" fmla="*/ 0 h 9621"/>
              <a:gd name="T18" fmla="*/ 9534 w 10000"/>
              <a:gd name="T19" fmla="*/ 253 h 9621"/>
              <a:gd name="T20" fmla="*/ 9084 w 10000"/>
              <a:gd name="T21" fmla="*/ 477 h 9621"/>
              <a:gd name="T22" fmla="*/ 8628 w 10000"/>
              <a:gd name="T23" fmla="*/ 669 h 9621"/>
              <a:gd name="T24" fmla="*/ 8177 w 10000"/>
              <a:gd name="T25" fmla="*/ 847 h 9621"/>
              <a:gd name="T26" fmla="*/ 7726 w 10000"/>
              <a:gd name="T27" fmla="*/ 984 h 9621"/>
              <a:gd name="T28" fmla="*/ 7279 w 10000"/>
              <a:gd name="T29" fmla="*/ 1087 h 9621"/>
              <a:gd name="T30" fmla="*/ 6832 w 10000"/>
              <a:gd name="T31" fmla="*/ 1176 h 9621"/>
              <a:gd name="T32" fmla="*/ 6393 w 10000"/>
              <a:gd name="T33" fmla="*/ 1236 h 9621"/>
              <a:gd name="T34" fmla="*/ 5962 w 10000"/>
              <a:gd name="T35" fmla="*/ 1279 h 9621"/>
              <a:gd name="T36" fmla="*/ 5534 w 10000"/>
              <a:gd name="T37" fmla="*/ 1294 h 9621"/>
              <a:gd name="T38" fmla="*/ 5120 w 10000"/>
              <a:gd name="T39" fmla="*/ 1294 h 9621"/>
              <a:gd name="T40" fmla="*/ 4709 w 10000"/>
              <a:gd name="T41" fmla="*/ 1294 h 9621"/>
              <a:gd name="T42" fmla="*/ 4311 w 10000"/>
              <a:gd name="T43" fmla="*/ 1266 h 9621"/>
              <a:gd name="T44" fmla="*/ 3923 w 10000"/>
              <a:gd name="T45" fmla="*/ 1221 h 9621"/>
              <a:gd name="T46" fmla="*/ 3548 w 10000"/>
              <a:gd name="T47" fmla="*/ 1161 h 9621"/>
              <a:gd name="T48" fmla="*/ 3187 w 10000"/>
              <a:gd name="T49" fmla="*/ 1101 h 9621"/>
              <a:gd name="T50" fmla="*/ 2840 w 10000"/>
              <a:gd name="T51" fmla="*/ 1026 h 9621"/>
              <a:gd name="T52" fmla="*/ 2505 w 10000"/>
              <a:gd name="T53" fmla="*/ 954 h 9621"/>
              <a:gd name="T54" fmla="*/ 2192 w 10000"/>
              <a:gd name="T55" fmla="*/ 865 h 9621"/>
              <a:gd name="T56" fmla="*/ 1889 w 10000"/>
              <a:gd name="T57" fmla="*/ 775 h 9621"/>
              <a:gd name="T58" fmla="*/ 1346 w 10000"/>
              <a:gd name="T59" fmla="*/ 579 h 9621"/>
              <a:gd name="T60" fmla="*/ 882 w 10000"/>
              <a:gd name="T61" fmla="*/ 400 h 9621"/>
              <a:gd name="T62" fmla="*/ 511 w 10000"/>
              <a:gd name="T63" fmla="*/ 253 h 9621"/>
              <a:gd name="T64" fmla="*/ 234 w 10000"/>
              <a:gd name="T65" fmla="*/ 118 h 9621"/>
              <a:gd name="T66" fmla="*/ 0 w 10000"/>
              <a:gd name="T67" fmla="*/ 0 h 9621"/>
              <a:gd name="T68" fmla="*/ 0 w 10000"/>
              <a:gd name="T69" fmla="*/ 0 h 9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4" name="Freeform 5"/>
          <p:cNvSpPr>
            <a:spLocks noEditPoints="1"/>
          </p:cNvSpPr>
          <p:nvPr/>
        </p:nvSpPr>
        <p:spPr bwMode="gray">
          <a:xfrm>
            <a:off x="0" y="0"/>
            <a:ext cx="12192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5" name="TextBox 14"/>
          <p:cNvSpPr txBox="1"/>
          <p:nvPr/>
        </p:nvSpPr>
        <p:spPr bwMode="gray">
          <a:xfrm>
            <a:off x="9378952" y="2898777"/>
            <a:ext cx="880533" cy="1323439"/>
          </a:xfrm>
          <a:prstGeom prst="rect">
            <a:avLst/>
          </a:prstGeom>
          <a:noFill/>
        </p:spPr>
        <p:txBody>
          <a:bodyPr>
            <a:spAutoFit/>
          </a:bodyPr>
          <a:lstStyle>
            <a:defPPr>
              <a:defRPr lang="en-US"/>
            </a:defPPr>
            <a:lvl1pPr algn="r">
              <a:defRPr sz="12200" b="0" i="0">
                <a:solidFill>
                  <a:schemeClr val="accent1"/>
                </a:solidFill>
                <a:latin typeface="Arial"/>
                <a:cs typeface="Arial"/>
              </a:defRPr>
            </a:lvl1pPr>
          </a:lstStyle>
          <a:p>
            <a:pPr defTabSz="457189">
              <a:defRPr/>
            </a:pPr>
            <a:r>
              <a:rPr lang="en-US" sz="8000" dirty="0">
                <a:solidFill>
                  <a:srgbClr val="E9CD11"/>
                </a:solidFill>
                <a:ea typeface="ＭＳ Ｐゴシック"/>
              </a:rPr>
              <a:t>”</a:t>
            </a:r>
          </a:p>
        </p:txBody>
      </p:sp>
      <p:sp>
        <p:nvSpPr>
          <p:cNvPr id="18" name="TextBox 17"/>
          <p:cNvSpPr txBox="1"/>
          <p:nvPr/>
        </p:nvSpPr>
        <p:spPr bwMode="gray">
          <a:xfrm>
            <a:off x="869951" y="590552"/>
            <a:ext cx="800100" cy="1323439"/>
          </a:xfrm>
          <a:prstGeom prst="rect">
            <a:avLst/>
          </a:prstGeom>
          <a:noFill/>
        </p:spPr>
        <p:txBody>
          <a:bodyPr>
            <a:spAutoFit/>
          </a:bodyPr>
          <a:lstStyle>
            <a:defPPr>
              <a:defRPr lang="en-US"/>
            </a:defPPr>
            <a:lvl1pPr algn="r">
              <a:defRPr sz="12200" b="0" i="0">
                <a:solidFill>
                  <a:schemeClr val="accent1"/>
                </a:solidFill>
                <a:latin typeface="Arial"/>
                <a:cs typeface="Arial"/>
              </a:defRPr>
            </a:lvl1pPr>
          </a:lstStyle>
          <a:p>
            <a:pPr defTabSz="457189">
              <a:defRPr/>
            </a:pPr>
            <a:r>
              <a:rPr lang="en-US" sz="8000" dirty="0">
                <a:solidFill>
                  <a:srgbClr val="E9CD11"/>
                </a:solidFill>
                <a:ea typeface="ＭＳ Ｐゴシック"/>
              </a:rPr>
              <a:t>“</a:t>
            </a:r>
          </a:p>
        </p:txBody>
      </p:sp>
      <p:sp>
        <p:nvSpPr>
          <p:cNvPr id="19" name="Rectangle 18"/>
          <p:cNvSpPr/>
          <p:nvPr/>
        </p:nvSpPr>
        <p:spPr>
          <a:xfrm>
            <a:off x="10327217" y="0"/>
            <a:ext cx="914400" cy="1100139"/>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20" name="TextBox 39"/>
          <p:cNvSpPr txBox="1">
            <a:spLocks noChangeArrowheads="1"/>
          </p:cNvSpPr>
          <p:nvPr userDrawn="1"/>
        </p:nvSpPr>
        <p:spPr bwMode="auto">
          <a:xfrm>
            <a:off x="10314519" y="533401"/>
            <a:ext cx="927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fld id="{5E7F7391-9A0C-441A-8C56-45A073E2770A}" type="slidenum">
              <a:rPr lang="en-US" altLang="en-US" sz="2800">
                <a:solidFill>
                  <a:srgbClr val="FFFFFF"/>
                </a:solidFill>
                <a:latin typeface="Century Gothic" panose="020B0502020202020204" pitchFamily="34" charset="0"/>
              </a:rPr>
              <a:pPr algn="ctr" fontAlgn="base">
                <a:spcBef>
                  <a:spcPct val="0"/>
                </a:spcBef>
                <a:spcAft>
                  <a:spcPct val="0"/>
                </a:spcAft>
              </a:pPr>
              <a:t>‹#›</a:t>
            </a:fld>
            <a:endParaRPr lang="en-US" altLang="en-US" sz="2800">
              <a:solidFill>
                <a:srgbClr val="FFFFFF"/>
              </a:solidFill>
              <a:latin typeface="Century Gothic" panose="020B0502020202020204" pitchFamily="34" charset="0"/>
            </a:endParaRPr>
          </a:p>
        </p:txBody>
      </p:sp>
      <p:sp>
        <p:nvSpPr>
          <p:cNvPr id="2" name="Title 1"/>
          <p:cNvSpPr>
            <a:spLocks noGrp="1"/>
          </p:cNvSpPr>
          <p:nvPr>
            <p:ph type="title"/>
          </p:nvPr>
        </p:nvSpPr>
        <p:spPr>
          <a:xfrm>
            <a:off x="1504079" y="903421"/>
            <a:ext cx="8213847" cy="2895659"/>
          </a:xfrm>
        </p:spPr>
        <p:txBody>
          <a:bodyP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849707" y="3809281"/>
            <a:ext cx="7528189" cy="333113"/>
          </a:xfrm>
        </p:spPr>
        <p:txBody>
          <a:bodyPr>
            <a:normAutofit/>
          </a:bodyPr>
          <a:lstStyle>
            <a:lvl1pPr marL="0" indent="0">
              <a:buNone/>
              <a:defRPr lang="en-US" sz="1400" b="0" i="0" kern="1200" cap="small" dirty="0">
                <a:solidFill>
                  <a:srgbClr val="E9CD11"/>
                </a:solidFill>
                <a:ea typeface="+mn-ea"/>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 Master text styles</a:t>
            </a:r>
          </a:p>
        </p:txBody>
      </p:sp>
      <p:sp>
        <p:nvSpPr>
          <p:cNvPr id="16" name="Text Placeholder 3"/>
          <p:cNvSpPr>
            <a:spLocks noGrp="1"/>
          </p:cNvSpPr>
          <p:nvPr>
            <p:ph type="body" sz="half" idx="2"/>
          </p:nvPr>
        </p:nvSpPr>
        <p:spPr>
          <a:xfrm>
            <a:off x="1155256" y="5000817"/>
            <a:ext cx="8562673" cy="1024065"/>
          </a:xfrm>
        </p:spPr>
        <p:txBody>
          <a:bodyPr anchor="ctr">
            <a:normAutofit/>
          </a:bodyPr>
          <a:lstStyle>
            <a:lvl1pPr marL="0" indent="0">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21" name="Date Placeholder 3"/>
          <p:cNvSpPr>
            <a:spLocks noGrp="1"/>
          </p:cNvSpPr>
          <p:nvPr>
            <p:ph type="dt" sz="half" idx="14"/>
          </p:nvPr>
        </p:nvSpPr>
        <p:spPr/>
        <p:txBody>
          <a:bodyPr/>
          <a:lstStyle>
            <a:lvl1pPr defTabSz="914377" eaLnBrk="0" fontAlgn="base" hangingPunct="0">
              <a:spcBef>
                <a:spcPct val="0"/>
              </a:spcBef>
              <a:spcAft>
                <a:spcPct val="0"/>
              </a:spcAft>
              <a:defRPr>
                <a:ea typeface="ＭＳ Ｐゴシック" panose="020B0600070205080204" pitchFamily="34" charset="-128"/>
              </a:defRPr>
            </a:lvl1pPr>
          </a:lstStyle>
          <a:p>
            <a:pPr>
              <a:defRPr/>
            </a:pPr>
            <a:fld id="{3EC839D7-1F2E-4C24-B870-7D771E214723}" type="datetime1">
              <a:rPr lang="en-US"/>
              <a:pPr>
                <a:defRPr/>
              </a:pPr>
              <a:t>3/21/2019</a:t>
            </a:fld>
            <a:endParaRPr lang="en-US" dirty="0"/>
          </a:p>
        </p:txBody>
      </p:sp>
      <p:sp>
        <p:nvSpPr>
          <p:cNvPr id="22" name="Footer Placeholder 4"/>
          <p:cNvSpPr>
            <a:spLocks noGrp="1"/>
          </p:cNvSpPr>
          <p:nvPr>
            <p:ph type="ftr" sz="quarter" idx="15"/>
          </p:nvPr>
        </p:nvSpPr>
        <p:spPr/>
        <p:txBody>
          <a:bodyPr/>
          <a:lstStyle>
            <a:lvl1pPr defTabSz="914377"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r>
              <a:rPr lang="en-US"/>
              <a:t>
              </a:t>
            </a:r>
            <a:endParaRPr lang="en-US" dirty="0"/>
          </a:p>
        </p:txBody>
      </p:sp>
    </p:spTree>
    <p:extLst>
      <p:ext uri="{BB962C8B-B14F-4D97-AF65-F5344CB8AC3E}">
        <p14:creationId xmlns:p14="http://schemas.microsoft.com/office/powerpoint/2010/main" val="319654452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Name Card">
    <p:spTree>
      <p:nvGrpSpPr>
        <p:cNvPr id="1" name=""/>
        <p:cNvGrpSpPr/>
        <p:nvPr/>
      </p:nvGrpSpPr>
      <p:grpSpPr>
        <a:xfrm>
          <a:off x="0" y="0"/>
          <a:ext cx="0" cy="0"/>
          <a:chOff x="0" y="0"/>
          <a:chExt cx="0" cy="0"/>
        </a:xfrm>
      </p:grpSpPr>
      <p:sp>
        <p:nvSpPr>
          <p:cNvPr id="4" name="Rectangle 3"/>
          <p:cNvSpPr/>
          <p:nvPr/>
        </p:nvSpPr>
        <p:spPr>
          <a:xfrm>
            <a:off x="1"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6351"/>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21010068">
            <a:off x="8479369" y="4311651"/>
            <a:ext cx="3170767" cy="317500"/>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2" name="Freeform 34"/>
          <p:cNvSpPr>
            <a:spLocks/>
          </p:cNvSpPr>
          <p:nvPr/>
        </p:nvSpPr>
        <p:spPr bwMode="gray">
          <a:xfrm>
            <a:off x="647702" y="4381502"/>
            <a:ext cx="10909300" cy="2130425"/>
          </a:xfrm>
          <a:custGeom>
            <a:avLst/>
            <a:gdLst>
              <a:gd name="T0" fmla="*/ 0 w 10000"/>
              <a:gd name="T1" fmla="*/ 0 h 9621"/>
              <a:gd name="T2" fmla="*/ 0 w 10000"/>
              <a:gd name="T3" fmla="*/ 2411 h 9621"/>
              <a:gd name="T4" fmla="*/ 0 w 10000"/>
              <a:gd name="T5" fmla="*/ 9586 h 9621"/>
              <a:gd name="T6" fmla="*/ 0 w 10000"/>
              <a:gd name="T7" fmla="*/ 9621 h 9621"/>
              <a:gd name="T8" fmla="*/ 10000 w 10000"/>
              <a:gd name="T9" fmla="*/ 9585 h 9621"/>
              <a:gd name="T10" fmla="*/ 10000 w 10000"/>
              <a:gd name="T11" fmla="*/ 9586 h 9621"/>
              <a:gd name="T12" fmla="*/ 9990 w 10000"/>
              <a:gd name="T13" fmla="*/ 2411 h 9621"/>
              <a:gd name="T14" fmla="*/ 9990 w 10000"/>
              <a:gd name="T15" fmla="*/ 0 h 9621"/>
              <a:gd name="T16" fmla="*/ 9990 w 10000"/>
              <a:gd name="T17" fmla="*/ 0 h 9621"/>
              <a:gd name="T18" fmla="*/ 9534 w 10000"/>
              <a:gd name="T19" fmla="*/ 253 h 9621"/>
              <a:gd name="T20" fmla="*/ 9084 w 10000"/>
              <a:gd name="T21" fmla="*/ 477 h 9621"/>
              <a:gd name="T22" fmla="*/ 8628 w 10000"/>
              <a:gd name="T23" fmla="*/ 669 h 9621"/>
              <a:gd name="T24" fmla="*/ 8177 w 10000"/>
              <a:gd name="T25" fmla="*/ 847 h 9621"/>
              <a:gd name="T26" fmla="*/ 7726 w 10000"/>
              <a:gd name="T27" fmla="*/ 984 h 9621"/>
              <a:gd name="T28" fmla="*/ 7279 w 10000"/>
              <a:gd name="T29" fmla="*/ 1087 h 9621"/>
              <a:gd name="T30" fmla="*/ 6832 w 10000"/>
              <a:gd name="T31" fmla="*/ 1176 h 9621"/>
              <a:gd name="T32" fmla="*/ 6393 w 10000"/>
              <a:gd name="T33" fmla="*/ 1236 h 9621"/>
              <a:gd name="T34" fmla="*/ 5962 w 10000"/>
              <a:gd name="T35" fmla="*/ 1279 h 9621"/>
              <a:gd name="T36" fmla="*/ 5534 w 10000"/>
              <a:gd name="T37" fmla="*/ 1294 h 9621"/>
              <a:gd name="T38" fmla="*/ 5120 w 10000"/>
              <a:gd name="T39" fmla="*/ 1294 h 9621"/>
              <a:gd name="T40" fmla="*/ 4709 w 10000"/>
              <a:gd name="T41" fmla="*/ 1294 h 9621"/>
              <a:gd name="T42" fmla="*/ 4311 w 10000"/>
              <a:gd name="T43" fmla="*/ 1266 h 9621"/>
              <a:gd name="T44" fmla="*/ 3923 w 10000"/>
              <a:gd name="T45" fmla="*/ 1221 h 9621"/>
              <a:gd name="T46" fmla="*/ 3548 w 10000"/>
              <a:gd name="T47" fmla="*/ 1161 h 9621"/>
              <a:gd name="T48" fmla="*/ 3187 w 10000"/>
              <a:gd name="T49" fmla="*/ 1101 h 9621"/>
              <a:gd name="T50" fmla="*/ 2840 w 10000"/>
              <a:gd name="T51" fmla="*/ 1026 h 9621"/>
              <a:gd name="T52" fmla="*/ 2505 w 10000"/>
              <a:gd name="T53" fmla="*/ 954 h 9621"/>
              <a:gd name="T54" fmla="*/ 2192 w 10000"/>
              <a:gd name="T55" fmla="*/ 865 h 9621"/>
              <a:gd name="T56" fmla="*/ 1889 w 10000"/>
              <a:gd name="T57" fmla="*/ 775 h 9621"/>
              <a:gd name="T58" fmla="*/ 1346 w 10000"/>
              <a:gd name="T59" fmla="*/ 579 h 9621"/>
              <a:gd name="T60" fmla="*/ 882 w 10000"/>
              <a:gd name="T61" fmla="*/ 400 h 9621"/>
              <a:gd name="T62" fmla="*/ 511 w 10000"/>
              <a:gd name="T63" fmla="*/ 253 h 9621"/>
              <a:gd name="T64" fmla="*/ 234 w 10000"/>
              <a:gd name="T65" fmla="*/ 118 h 9621"/>
              <a:gd name="T66" fmla="*/ 0 w 10000"/>
              <a:gd name="T67" fmla="*/ 0 h 9621"/>
              <a:gd name="T68" fmla="*/ 0 w 10000"/>
              <a:gd name="T69" fmla="*/ 0 h 9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3" name="Freeform 5"/>
          <p:cNvSpPr>
            <a:spLocks noEditPoints="1"/>
          </p:cNvSpPr>
          <p:nvPr/>
        </p:nvSpPr>
        <p:spPr bwMode="gray">
          <a:xfrm>
            <a:off x="0" y="0"/>
            <a:ext cx="12192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4" name="Rectangle 13"/>
          <p:cNvSpPr/>
          <p:nvPr/>
        </p:nvSpPr>
        <p:spPr>
          <a:xfrm>
            <a:off x="10327217" y="0"/>
            <a:ext cx="914400" cy="1100139"/>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15" name="TextBox 37"/>
          <p:cNvSpPr txBox="1">
            <a:spLocks noChangeArrowheads="1"/>
          </p:cNvSpPr>
          <p:nvPr userDrawn="1"/>
        </p:nvSpPr>
        <p:spPr bwMode="auto">
          <a:xfrm>
            <a:off x="10314519" y="533401"/>
            <a:ext cx="927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fld id="{766BD820-139B-42C0-964E-70535C995F34}" type="slidenum">
              <a:rPr lang="en-US" altLang="en-US" sz="2800">
                <a:solidFill>
                  <a:srgbClr val="FFFFFF"/>
                </a:solidFill>
                <a:latin typeface="Century Gothic" panose="020B0502020202020204" pitchFamily="34" charset="0"/>
              </a:rPr>
              <a:pPr algn="ctr" fontAlgn="base">
                <a:spcBef>
                  <a:spcPct val="0"/>
                </a:spcBef>
                <a:spcAft>
                  <a:spcPct val="0"/>
                </a:spcAft>
              </a:pPr>
              <a:t>‹#›</a:t>
            </a:fld>
            <a:endParaRPr lang="en-US" altLang="en-US" sz="2800">
              <a:solidFill>
                <a:srgbClr val="FFFFFF"/>
              </a:solidFill>
              <a:latin typeface="Century Gothic" panose="020B0502020202020204" pitchFamily="34" charset="0"/>
            </a:endParaRPr>
          </a:p>
        </p:txBody>
      </p:sp>
      <p:sp>
        <p:nvSpPr>
          <p:cNvPr id="19" name="Title 1"/>
          <p:cNvSpPr>
            <a:spLocks noGrp="1"/>
          </p:cNvSpPr>
          <p:nvPr>
            <p:ph type="title"/>
          </p:nvPr>
        </p:nvSpPr>
        <p:spPr>
          <a:xfrm>
            <a:off x="1154955" y="2370667"/>
            <a:ext cx="8825660" cy="1822515"/>
          </a:xfrm>
        </p:spPr>
        <p:txBody>
          <a:bodyPr anchor="b"/>
          <a:lstStyle>
            <a:lvl1pPr algn="l">
              <a:defRPr sz="4000" b="0" cap="none"/>
            </a:lvl1pPr>
          </a:lstStyle>
          <a:p>
            <a:r>
              <a:rPr lang="en-US" smtClean="0"/>
              <a:t>Click to edit Master title style</a:t>
            </a:r>
            <a:endParaRPr lang="en-US" dirty="0"/>
          </a:p>
        </p:txBody>
      </p:sp>
      <p:sp>
        <p:nvSpPr>
          <p:cNvPr id="20" name="Text Placeholder 2"/>
          <p:cNvSpPr>
            <a:spLocks noGrp="1"/>
          </p:cNvSpPr>
          <p:nvPr>
            <p:ph type="body" idx="1"/>
          </p:nvPr>
        </p:nvSpPr>
        <p:spPr>
          <a:xfrm>
            <a:off x="1154957" y="5033068"/>
            <a:ext cx="8825659" cy="860400"/>
          </a:xfrm>
        </p:spPr>
        <p:txBody>
          <a:bodyPr/>
          <a:lstStyle>
            <a:lvl1pPr marL="0" indent="0" algn="l">
              <a:buNone/>
              <a:defRPr sz="2000" cap="none">
                <a:solidFill>
                  <a:srgbClr val="E9CD1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dirty="0" smtClean="0"/>
              <a:t>Click to edit Master text styles</a:t>
            </a:r>
          </a:p>
        </p:txBody>
      </p:sp>
      <p:sp>
        <p:nvSpPr>
          <p:cNvPr id="16" name="Date Placeholder 3"/>
          <p:cNvSpPr>
            <a:spLocks noGrp="1"/>
          </p:cNvSpPr>
          <p:nvPr>
            <p:ph type="dt" sz="half" idx="10"/>
          </p:nvPr>
        </p:nvSpPr>
        <p:spPr/>
        <p:txBody>
          <a:bodyPr/>
          <a:lstStyle>
            <a:lvl1pPr defTabSz="914377" eaLnBrk="0" fontAlgn="base" hangingPunct="0">
              <a:spcBef>
                <a:spcPct val="0"/>
              </a:spcBef>
              <a:spcAft>
                <a:spcPct val="0"/>
              </a:spcAft>
              <a:defRPr>
                <a:ea typeface="ＭＳ Ｐゴシック" panose="020B0600070205080204" pitchFamily="34" charset="-128"/>
              </a:defRPr>
            </a:lvl1pPr>
          </a:lstStyle>
          <a:p>
            <a:pPr>
              <a:defRPr/>
            </a:pPr>
            <a:fld id="{7C6D6554-5A24-4E5F-A06C-CC8C8B731F75}" type="datetime1">
              <a:rPr lang="en-US"/>
              <a:pPr>
                <a:defRPr/>
              </a:pPr>
              <a:t>3/21/2019</a:t>
            </a:fld>
            <a:endParaRPr lang="en-US" dirty="0"/>
          </a:p>
        </p:txBody>
      </p:sp>
      <p:sp>
        <p:nvSpPr>
          <p:cNvPr id="17" name="Footer Placeholder 4"/>
          <p:cNvSpPr>
            <a:spLocks noGrp="1"/>
          </p:cNvSpPr>
          <p:nvPr>
            <p:ph type="ftr" sz="quarter" idx="11"/>
          </p:nvPr>
        </p:nvSpPr>
        <p:spPr/>
        <p:txBody>
          <a:bodyPr/>
          <a:lstStyle>
            <a:lvl1pPr defTabSz="914377" eaLnBrk="0" fontAlgn="base" hangingPunct="0">
              <a:spcBef>
                <a:spcPct val="0"/>
              </a:spcBef>
              <a:spcAft>
                <a:spcPct val="0"/>
              </a:spcAft>
              <a:defRPr dirty="0">
                <a:latin typeface="Arial" panose="020B0604020202020204" pitchFamily="34" charset="0"/>
                <a:ea typeface="ＭＳ Ｐゴシック" panose="020B0600070205080204" pitchFamily="34" charset="-128"/>
              </a:defRPr>
            </a:lvl1pPr>
          </a:lstStyle>
          <a:p>
            <a:pPr>
              <a:defRPr/>
            </a:pPr>
            <a:r>
              <a:rPr lang="en-US"/>
              <a:t>
              </a:t>
            </a:r>
          </a:p>
        </p:txBody>
      </p:sp>
      <p:sp>
        <p:nvSpPr>
          <p:cNvPr id="18" name="Footer Placeholder 4"/>
          <p:cNvSpPr>
            <a:spLocks noGrp="1"/>
          </p:cNvSpPr>
          <p:nvPr>
            <p:ph type="ftr" sz="quarter" idx="12"/>
          </p:nvPr>
        </p:nvSpPr>
        <p:spPr>
          <a:xfrm>
            <a:off x="529167" y="6391275"/>
            <a:ext cx="3858684" cy="304800"/>
          </a:xfrm>
        </p:spPr>
        <p:txBody>
          <a:bodyPr/>
          <a:lstStyle>
            <a:lvl1pPr defTabSz="914377"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r>
              <a:rPr lang="en-US"/>
              <a:t>
              </a:t>
            </a:r>
            <a:endParaRPr lang="en-US" dirty="0"/>
          </a:p>
        </p:txBody>
      </p:sp>
    </p:spTree>
    <p:extLst>
      <p:ext uri="{BB962C8B-B14F-4D97-AF65-F5344CB8AC3E}">
        <p14:creationId xmlns:p14="http://schemas.microsoft.com/office/powerpoint/2010/main" val="299022771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4392084" y="2489201"/>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799917" y="2489201"/>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11" name="TextBox 27"/>
          <p:cNvSpPr txBox="1">
            <a:spLocks noChangeArrowheads="1"/>
          </p:cNvSpPr>
          <p:nvPr userDrawn="1"/>
        </p:nvSpPr>
        <p:spPr bwMode="auto">
          <a:xfrm>
            <a:off x="10314519" y="533401"/>
            <a:ext cx="927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fld id="{6BCFBF1E-E1F0-402A-99DB-91C04271B79D}" type="slidenum">
              <a:rPr lang="en-US" altLang="en-US" sz="2800">
                <a:solidFill>
                  <a:srgbClr val="FFFFFF"/>
                </a:solidFill>
                <a:latin typeface="Century Gothic" panose="020B0502020202020204" pitchFamily="34" charset="0"/>
              </a:rPr>
              <a:pPr algn="ctr" fontAlgn="base">
                <a:spcBef>
                  <a:spcPct val="0"/>
                </a:spcBef>
                <a:spcAft>
                  <a:spcPct val="0"/>
                </a:spcAft>
              </a:pPr>
              <a:t>‹#›</a:t>
            </a:fld>
            <a:endParaRPr lang="en-US" altLang="en-US" sz="2800">
              <a:solidFill>
                <a:srgbClr val="FFFFFF"/>
              </a:solidFill>
              <a:latin typeface="Century Gothic" panose="020B0502020202020204" pitchFamily="34" charset="0"/>
            </a:endParaRPr>
          </a:p>
        </p:txBody>
      </p:sp>
      <p:sp>
        <p:nvSpPr>
          <p:cNvPr id="2" name="Title 1"/>
          <p:cNvSpPr>
            <a:spLocks noGrp="1"/>
          </p:cNvSpPr>
          <p:nvPr>
            <p:ph type="title"/>
          </p:nvPr>
        </p:nvSpPr>
        <p:spPr>
          <a:xfrm>
            <a:off x="1155256" y="922306"/>
            <a:ext cx="8564789" cy="714660"/>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1155257" y="2489200"/>
            <a:ext cx="3084577" cy="657963"/>
          </a:xfrm>
        </p:spPr>
        <p:txBody>
          <a:bodyPr anchor="b">
            <a:noAutofit/>
          </a:bodyPr>
          <a:lstStyle>
            <a:lvl1pPr marL="0" indent="0">
              <a:buNone/>
              <a:defRPr sz="2000" b="0">
                <a:solidFill>
                  <a:srgbClr val="E9CD1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22" name="Text Placeholder 3"/>
          <p:cNvSpPr>
            <a:spLocks noGrp="1"/>
          </p:cNvSpPr>
          <p:nvPr>
            <p:ph type="body" sz="half" idx="15"/>
          </p:nvPr>
        </p:nvSpPr>
        <p:spPr>
          <a:xfrm>
            <a:off x="1155253" y="3147164"/>
            <a:ext cx="3084576" cy="2877715"/>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44631" y="2489200"/>
            <a:ext cx="3102333" cy="657963"/>
          </a:xfrm>
        </p:spPr>
        <p:txBody>
          <a:bodyPr anchor="b">
            <a:noAutofit/>
          </a:bodyPr>
          <a:lstStyle>
            <a:lvl1pPr marL="0" indent="0">
              <a:buNone/>
              <a:defRPr sz="2000" b="0">
                <a:solidFill>
                  <a:srgbClr val="E9CD1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4544631" y="3147166"/>
            <a:ext cx="3102332" cy="2869879"/>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51761" y="2489201"/>
            <a:ext cx="3084987" cy="657963"/>
          </a:xfrm>
        </p:spPr>
        <p:txBody>
          <a:bodyPr anchor="b">
            <a:noAutofit/>
          </a:bodyPr>
          <a:lstStyle>
            <a:lvl1pPr marL="0" indent="0">
              <a:buNone/>
              <a:defRPr sz="2000" b="0">
                <a:solidFill>
                  <a:srgbClr val="E9CD1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7951761" y="3147165"/>
            <a:ext cx="3084987" cy="2888367"/>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12" name="Date Placeholder 6"/>
          <p:cNvSpPr>
            <a:spLocks noGrp="1"/>
          </p:cNvSpPr>
          <p:nvPr>
            <p:ph type="dt" sz="half" idx="18"/>
          </p:nvPr>
        </p:nvSpPr>
        <p:spPr/>
        <p:txBody>
          <a:bodyPr/>
          <a:lstStyle>
            <a:lvl1pPr defTabSz="914377" eaLnBrk="0" fontAlgn="base" hangingPunct="0">
              <a:spcBef>
                <a:spcPct val="0"/>
              </a:spcBef>
              <a:spcAft>
                <a:spcPct val="0"/>
              </a:spcAft>
              <a:defRPr>
                <a:ea typeface="ＭＳ Ｐゴシック" panose="020B0600070205080204" pitchFamily="34" charset="-128"/>
              </a:defRPr>
            </a:lvl1pPr>
          </a:lstStyle>
          <a:p>
            <a:pPr>
              <a:defRPr/>
            </a:pPr>
            <a:fld id="{C175CCBB-E943-4158-A197-D66E9FF8FD80}" type="datetime1">
              <a:rPr lang="en-US"/>
              <a:pPr>
                <a:defRPr/>
              </a:pPr>
              <a:t>3/21/2019</a:t>
            </a:fld>
            <a:endParaRPr lang="en-US" dirty="0"/>
          </a:p>
        </p:txBody>
      </p:sp>
      <p:sp>
        <p:nvSpPr>
          <p:cNvPr id="13" name="Footer Placeholder 7"/>
          <p:cNvSpPr>
            <a:spLocks noGrp="1"/>
          </p:cNvSpPr>
          <p:nvPr>
            <p:ph type="ftr" sz="quarter" idx="19"/>
          </p:nvPr>
        </p:nvSpPr>
        <p:spPr/>
        <p:txBody>
          <a:bodyPr/>
          <a:lstStyle>
            <a:lvl1pPr defTabSz="914377"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r>
              <a:rPr lang="en-US"/>
              <a:t>
              </a:t>
            </a:r>
            <a:endParaRPr lang="en-US" dirty="0"/>
          </a:p>
        </p:txBody>
      </p:sp>
    </p:spTree>
    <p:extLst>
      <p:ext uri="{BB962C8B-B14F-4D97-AF65-F5344CB8AC3E}">
        <p14:creationId xmlns:p14="http://schemas.microsoft.com/office/powerpoint/2010/main" val="85546712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4385733" y="2489201"/>
            <a:ext cx="0" cy="3546475"/>
          </a:xfrm>
          <a:prstGeom prst="line">
            <a:avLst/>
          </a:prstGeom>
          <a:ln w="12700" cmpd="sng">
            <a:solidFill>
              <a:srgbClr val="E9CD11">
                <a:alpha val="40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799917" y="2489201"/>
            <a:ext cx="0" cy="3546475"/>
          </a:xfrm>
          <a:prstGeom prst="line">
            <a:avLst/>
          </a:prstGeom>
          <a:ln w="12700" cmpd="sng">
            <a:solidFill>
              <a:srgbClr val="E9CD11">
                <a:alpha val="40000"/>
              </a:srgbClr>
            </a:solidFill>
          </a:ln>
        </p:spPr>
        <p:style>
          <a:lnRef idx="2">
            <a:schemeClr val="accent1"/>
          </a:lnRef>
          <a:fillRef idx="0">
            <a:schemeClr val="accent1"/>
          </a:fillRef>
          <a:effectRef idx="1">
            <a:schemeClr val="accent1"/>
          </a:effectRef>
          <a:fontRef idx="minor">
            <a:schemeClr val="tx1"/>
          </a:fontRef>
        </p:style>
      </p:cxnSp>
      <p:sp>
        <p:nvSpPr>
          <p:cNvPr id="15" name="TextBox 27"/>
          <p:cNvSpPr txBox="1">
            <a:spLocks noChangeArrowheads="1"/>
          </p:cNvSpPr>
          <p:nvPr userDrawn="1"/>
        </p:nvSpPr>
        <p:spPr bwMode="auto">
          <a:xfrm>
            <a:off x="10314519" y="533401"/>
            <a:ext cx="927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fld id="{E910AAD0-45BA-466F-BF3A-3AED9A611FCF}" type="slidenum">
              <a:rPr lang="en-US" altLang="en-US" sz="2800">
                <a:solidFill>
                  <a:srgbClr val="FFFFFF"/>
                </a:solidFill>
                <a:latin typeface="Century Gothic" panose="020B0502020202020204" pitchFamily="34" charset="0"/>
              </a:rPr>
              <a:pPr algn="ctr" fontAlgn="base">
                <a:spcBef>
                  <a:spcPct val="0"/>
                </a:spcBef>
                <a:spcAft>
                  <a:spcPct val="0"/>
                </a:spcAft>
              </a:pPr>
              <a:t>‹#›</a:t>
            </a:fld>
            <a:endParaRPr lang="en-US" altLang="en-US" sz="2800">
              <a:solidFill>
                <a:srgbClr val="FFFFFF"/>
              </a:solidFill>
              <a:latin typeface="Century Gothic" panose="020B0502020202020204" pitchFamily="34" charset="0"/>
            </a:endParaRPr>
          </a:p>
        </p:txBody>
      </p:sp>
      <p:sp>
        <p:nvSpPr>
          <p:cNvPr id="2" name="Title 1"/>
          <p:cNvSpPr>
            <a:spLocks noGrp="1"/>
          </p:cNvSpPr>
          <p:nvPr>
            <p:ph type="title"/>
          </p:nvPr>
        </p:nvSpPr>
        <p:spPr>
          <a:xfrm>
            <a:off x="1155256" y="927101"/>
            <a:ext cx="8564789"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1175283" y="4180095"/>
            <a:ext cx="3065389" cy="657963"/>
          </a:xfrm>
        </p:spPr>
        <p:txBody>
          <a:bodyPr anchor="b">
            <a:noAutofit/>
          </a:bodyPr>
          <a:lstStyle>
            <a:lvl1pPr marL="0" indent="0">
              <a:buNone/>
              <a:defRPr sz="2000" b="0">
                <a:solidFill>
                  <a:srgbClr val="E9CD1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50325" y="2486224"/>
            <a:ext cx="2695275" cy="1450321"/>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noProof="0" smtClean="0"/>
              <a:t>Click icon to add picture</a:t>
            </a:r>
            <a:endParaRPr lang="en-US" noProof="0" dirty="0"/>
          </a:p>
        </p:txBody>
      </p:sp>
      <p:sp>
        <p:nvSpPr>
          <p:cNvPr id="20" name="Text Placeholder 3"/>
          <p:cNvSpPr>
            <a:spLocks noGrp="1"/>
          </p:cNvSpPr>
          <p:nvPr>
            <p:ph type="body" sz="half" idx="21"/>
          </p:nvPr>
        </p:nvSpPr>
        <p:spPr>
          <a:xfrm>
            <a:off x="1175281" y="4837561"/>
            <a:ext cx="3064547" cy="1187321"/>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39092" y="4179596"/>
            <a:ext cx="3090387" cy="657963"/>
          </a:xfrm>
        </p:spPr>
        <p:txBody>
          <a:bodyPr anchor="b">
            <a:noAutofit/>
          </a:bodyPr>
          <a:lstStyle>
            <a:lvl1pPr marL="0" indent="0">
              <a:buNone/>
              <a:defRPr sz="2000" b="0">
                <a:solidFill>
                  <a:srgbClr val="E9CD1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30" name="Picture Placeholder 2"/>
          <p:cNvSpPr>
            <a:spLocks noGrp="1" noChangeAspect="1"/>
          </p:cNvSpPr>
          <p:nvPr>
            <p:ph type="pic" idx="16"/>
          </p:nvPr>
        </p:nvSpPr>
        <p:spPr>
          <a:xfrm>
            <a:off x="4734164" y="2509456"/>
            <a:ext cx="2700243" cy="1427089"/>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4539093" y="4837561"/>
            <a:ext cx="3107871" cy="1187321"/>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51763" y="4179595"/>
            <a:ext cx="3065989" cy="657963"/>
          </a:xfrm>
        </p:spPr>
        <p:txBody>
          <a:bodyPr anchor="b">
            <a:noAutofit/>
          </a:bodyPr>
          <a:lstStyle>
            <a:lvl1pPr marL="0" indent="0">
              <a:buNone/>
              <a:defRPr sz="2000" b="0">
                <a:solidFill>
                  <a:srgbClr val="E9CD1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31" name="Picture Placeholder 2"/>
          <p:cNvSpPr>
            <a:spLocks noGrp="1" noChangeAspect="1"/>
          </p:cNvSpPr>
          <p:nvPr>
            <p:ph type="pic" idx="17"/>
          </p:nvPr>
        </p:nvSpPr>
        <p:spPr>
          <a:xfrm>
            <a:off x="8139930" y="2509456"/>
            <a:ext cx="2691785" cy="1427089"/>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7951763" y="4837561"/>
            <a:ext cx="3065989" cy="1187321"/>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16" name="Date Placeholder 6"/>
          <p:cNvSpPr>
            <a:spLocks noGrp="1"/>
          </p:cNvSpPr>
          <p:nvPr>
            <p:ph type="dt" sz="half" idx="22"/>
          </p:nvPr>
        </p:nvSpPr>
        <p:spPr/>
        <p:txBody>
          <a:bodyPr/>
          <a:lstStyle>
            <a:lvl1pPr defTabSz="914377" eaLnBrk="0" fontAlgn="base" hangingPunct="0">
              <a:spcBef>
                <a:spcPct val="0"/>
              </a:spcBef>
              <a:spcAft>
                <a:spcPct val="0"/>
              </a:spcAft>
              <a:defRPr>
                <a:ea typeface="ＭＳ Ｐゴシック" panose="020B0600070205080204" pitchFamily="34" charset="-128"/>
              </a:defRPr>
            </a:lvl1pPr>
          </a:lstStyle>
          <a:p>
            <a:pPr>
              <a:defRPr/>
            </a:pPr>
            <a:fld id="{B09519A4-2C5A-4709-B171-45E07A5F2E38}" type="datetime1">
              <a:rPr lang="en-US"/>
              <a:pPr>
                <a:defRPr/>
              </a:pPr>
              <a:t>3/21/2019</a:t>
            </a:fld>
            <a:endParaRPr lang="en-US" dirty="0"/>
          </a:p>
        </p:txBody>
      </p:sp>
      <p:sp>
        <p:nvSpPr>
          <p:cNvPr id="17" name="Footer Placeholder 7"/>
          <p:cNvSpPr>
            <a:spLocks noGrp="1"/>
          </p:cNvSpPr>
          <p:nvPr>
            <p:ph type="ftr" sz="quarter" idx="23"/>
          </p:nvPr>
        </p:nvSpPr>
        <p:spPr/>
        <p:txBody>
          <a:bodyPr/>
          <a:lstStyle>
            <a:lvl1pPr defTabSz="914377"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r>
              <a:rPr lang="en-US"/>
              <a:t>
              </a:t>
            </a:r>
            <a:endParaRPr lang="en-US" dirty="0"/>
          </a:p>
        </p:txBody>
      </p:sp>
    </p:spTree>
    <p:extLst>
      <p:ext uri="{BB962C8B-B14F-4D97-AF65-F5344CB8AC3E}">
        <p14:creationId xmlns:p14="http://schemas.microsoft.com/office/powerpoint/2010/main" val="266899150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defTabSz="914377" eaLnBrk="0" fontAlgn="base" hangingPunct="0">
              <a:spcBef>
                <a:spcPct val="0"/>
              </a:spcBef>
              <a:spcAft>
                <a:spcPct val="0"/>
              </a:spcAft>
              <a:defRPr>
                <a:ea typeface="ＭＳ Ｐゴシック" panose="020B0600070205080204" pitchFamily="34" charset="-128"/>
              </a:defRPr>
            </a:lvl1pPr>
          </a:lstStyle>
          <a:p>
            <a:pPr>
              <a:defRPr/>
            </a:pPr>
            <a:fld id="{FB321C58-1C8E-4DA9-B7CF-BB1DAE666014}" type="datetime1">
              <a:rPr lang="en-US"/>
              <a:pPr>
                <a:defRPr/>
              </a:pPr>
              <a:t>3/21/2019</a:t>
            </a:fld>
            <a:endParaRPr lang="en-US" dirty="0"/>
          </a:p>
        </p:txBody>
      </p:sp>
      <p:sp>
        <p:nvSpPr>
          <p:cNvPr id="5" name="Footer Placeholder 4"/>
          <p:cNvSpPr>
            <a:spLocks noGrp="1"/>
          </p:cNvSpPr>
          <p:nvPr>
            <p:ph type="ftr" sz="quarter" idx="11"/>
          </p:nvPr>
        </p:nvSpPr>
        <p:spPr/>
        <p:txBody>
          <a:bodyPr/>
          <a:lstStyle>
            <a:lvl1pPr defTabSz="914377"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r>
              <a:rPr lang="en-US"/>
              <a:t>
              </a:t>
            </a:r>
            <a:endParaRPr lang="en-US" dirty="0"/>
          </a:p>
        </p:txBody>
      </p:sp>
      <p:sp>
        <p:nvSpPr>
          <p:cNvPr id="6" name="Slide Number Placeholder 5"/>
          <p:cNvSpPr>
            <a:spLocks noGrp="1"/>
          </p:cNvSpPr>
          <p:nvPr>
            <p:ph type="sldNum" sz="quarter" idx="12"/>
          </p:nvPr>
        </p:nvSpPr>
        <p:spPr>
          <a:xfrm>
            <a:off x="10354733" y="295275"/>
            <a:ext cx="838200" cy="768351"/>
          </a:xfrm>
        </p:spPr>
        <p:txBody>
          <a:bodyPr/>
          <a:lstStyle>
            <a:lvl1pPr defTabSz="914377"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2D8051A5-089A-4F99-8D9E-E7CC9132709D}" type="slidenum">
              <a:rPr lang="en-US"/>
              <a:pPr>
                <a:defRPr/>
              </a:pPr>
              <a:t>‹#›</a:t>
            </a:fld>
            <a:endParaRPr lang="en-US" dirty="0"/>
          </a:p>
        </p:txBody>
      </p:sp>
    </p:spTree>
    <p:extLst>
      <p:ext uri="{BB962C8B-B14F-4D97-AF65-F5344CB8AC3E}">
        <p14:creationId xmlns:p14="http://schemas.microsoft.com/office/powerpoint/2010/main" val="401815175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84" y="6351"/>
            <a:ext cx="121814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4966650">
            <a:off x="6627550" y="5053808"/>
            <a:ext cx="2376487" cy="425451"/>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2" name="Freeform 34"/>
          <p:cNvSpPr>
            <a:spLocks/>
          </p:cNvSpPr>
          <p:nvPr/>
        </p:nvSpPr>
        <p:spPr bwMode="gray">
          <a:xfrm rot="5400000">
            <a:off x="2731031" y="1210736"/>
            <a:ext cx="5997575" cy="4436533"/>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3" name="Rectangle 12"/>
          <p:cNvSpPr/>
          <p:nvPr/>
        </p:nvSpPr>
        <p:spPr bwMode="gray">
          <a:xfrm>
            <a:off x="552451" y="401640"/>
            <a:ext cx="6148916"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a:spLocks noEditPoints="1"/>
          </p:cNvSpPr>
          <p:nvPr/>
        </p:nvSpPr>
        <p:spPr bwMode="gray">
          <a:xfrm>
            <a:off x="0" y="0"/>
            <a:ext cx="12192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5" name="Rectangle 14"/>
          <p:cNvSpPr/>
          <p:nvPr/>
        </p:nvSpPr>
        <p:spPr>
          <a:xfrm>
            <a:off x="10327217" y="0"/>
            <a:ext cx="914400" cy="1100139"/>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16" name="TextBox 38"/>
          <p:cNvSpPr txBox="1">
            <a:spLocks noChangeArrowheads="1"/>
          </p:cNvSpPr>
          <p:nvPr/>
        </p:nvSpPr>
        <p:spPr bwMode="auto">
          <a:xfrm>
            <a:off x="10314519" y="533401"/>
            <a:ext cx="927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fld id="{AE0D6D69-9A19-40AD-BF6C-C78860D48B37}" type="slidenum">
              <a:rPr lang="en-US" altLang="en-US" sz="2800">
                <a:solidFill>
                  <a:srgbClr val="FFFFFF"/>
                </a:solidFill>
                <a:latin typeface="Century Gothic" panose="020B0502020202020204" pitchFamily="34" charset="0"/>
              </a:rPr>
              <a:pPr algn="ctr" fontAlgn="base">
                <a:spcBef>
                  <a:spcPct val="0"/>
                </a:spcBef>
                <a:spcAft>
                  <a:spcPct val="0"/>
                </a:spcAft>
              </a:pPr>
              <a:t>‹#›</a:t>
            </a:fld>
            <a:endParaRPr lang="en-US" altLang="en-US" sz="2800">
              <a:solidFill>
                <a:srgbClr val="FFFFFF"/>
              </a:solidFill>
              <a:latin typeface="Century Gothic" panose="020B0502020202020204" pitchFamily="34" charset="0"/>
            </a:endParaRPr>
          </a:p>
        </p:txBody>
      </p:sp>
      <p:sp>
        <p:nvSpPr>
          <p:cNvPr id="2" name="Vertical Title 1"/>
          <p:cNvSpPr>
            <a:spLocks noGrp="1"/>
          </p:cNvSpPr>
          <p:nvPr>
            <p:ph type="title" orient="vert"/>
          </p:nvPr>
        </p:nvSpPr>
        <p:spPr>
          <a:xfrm>
            <a:off x="8225295" y="1447800"/>
            <a:ext cx="1436463" cy="4571999"/>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5255" y="1447799"/>
            <a:ext cx="5889645"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Date Placeholder 3"/>
          <p:cNvSpPr>
            <a:spLocks noGrp="1"/>
          </p:cNvSpPr>
          <p:nvPr>
            <p:ph type="dt" sz="half" idx="10"/>
          </p:nvPr>
        </p:nvSpPr>
        <p:spPr/>
        <p:txBody>
          <a:bodyPr/>
          <a:lstStyle>
            <a:lvl1pPr defTabSz="914377" eaLnBrk="0" fontAlgn="base" hangingPunct="0">
              <a:spcBef>
                <a:spcPct val="0"/>
              </a:spcBef>
              <a:spcAft>
                <a:spcPct val="0"/>
              </a:spcAft>
              <a:defRPr>
                <a:ea typeface="ＭＳ Ｐゴシック" panose="020B0600070205080204" pitchFamily="34" charset="-128"/>
              </a:defRPr>
            </a:lvl1pPr>
          </a:lstStyle>
          <a:p>
            <a:pPr>
              <a:defRPr/>
            </a:pPr>
            <a:fld id="{A96FD426-6176-429B-B7C8-1E9269459F9E}" type="datetime1">
              <a:rPr lang="en-US"/>
              <a:pPr>
                <a:defRPr/>
              </a:pPr>
              <a:t>3/21/2019</a:t>
            </a:fld>
            <a:endParaRPr lang="en-US" dirty="0"/>
          </a:p>
        </p:txBody>
      </p:sp>
      <p:sp>
        <p:nvSpPr>
          <p:cNvPr id="18" name="Footer Placeholder 4"/>
          <p:cNvSpPr>
            <a:spLocks noGrp="1"/>
          </p:cNvSpPr>
          <p:nvPr>
            <p:ph type="ftr" sz="quarter" idx="11"/>
          </p:nvPr>
        </p:nvSpPr>
        <p:spPr/>
        <p:txBody>
          <a:bodyPr/>
          <a:lstStyle>
            <a:lvl1pPr defTabSz="914377"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r>
              <a:rPr lang="en-US"/>
              <a:t>
              </a:t>
            </a:r>
            <a:endParaRPr lang="en-US" dirty="0"/>
          </a:p>
        </p:txBody>
      </p:sp>
    </p:spTree>
    <p:extLst>
      <p:ext uri="{BB962C8B-B14F-4D97-AF65-F5344CB8AC3E}">
        <p14:creationId xmlns:p14="http://schemas.microsoft.com/office/powerpoint/2010/main" val="267743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5255" y="922305"/>
            <a:ext cx="8564789" cy="714660"/>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1155256" y="2489200"/>
            <a:ext cx="3084577" cy="657962"/>
          </a:xfrm>
        </p:spPr>
        <p:txBody>
          <a:bodyPr anchor="b">
            <a:noAutofit/>
          </a:bodyPr>
          <a:lstStyle>
            <a:lvl1pPr marL="0" indent="0">
              <a:buNone/>
              <a:defRPr sz="2000" b="0">
                <a:solidFill>
                  <a:srgbClr val="E9CD1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2" name="Text Placeholder 3"/>
          <p:cNvSpPr>
            <a:spLocks noGrp="1"/>
          </p:cNvSpPr>
          <p:nvPr>
            <p:ph type="body" sz="half" idx="15"/>
          </p:nvPr>
        </p:nvSpPr>
        <p:spPr>
          <a:xfrm>
            <a:off x="1155253" y="3147165"/>
            <a:ext cx="3084576"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44630" y="2489200"/>
            <a:ext cx="3102333" cy="657962"/>
          </a:xfrm>
        </p:spPr>
        <p:txBody>
          <a:bodyPr anchor="b">
            <a:noAutofit/>
          </a:bodyPr>
          <a:lstStyle>
            <a:lvl1pPr marL="0" indent="0">
              <a:buNone/>
              <a:defRPr sz="2000" b="0">
                <a:solidFill>
                  <a:srgbClr val="E9CD1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4544630" y="3147165"/>
            <a:ext cx="3102332"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51760" y="2489201"/>
            <a:ext cx="3084987" cy="657962"/>
          </a:xfrm>
        </p:spPr>
        <p:txBody>
          <a:bodyPr anchor="b">
            <a:noAutofit/>
          </a:bodyPr>
          <a:lstStyle>
            <a:lvl1pPr marL="0" indent="0">
              <a:buNone/>
              <a:defRPr sz="2000" b="0">
                <a:solidFill>
                  <a:srgbClr val="E9CD1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7951761" y="3147164"/>
            <a:ext cx="3084987"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4392707"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79936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B88DCB3-1D41-4807-8468-4B40DDC9ACA9}" type="datetime1">
              <a:rPr lang="en-US" smtClean="0"/>
              <a:pPr/>
              <a:t>3/21/2019</a:t>
            </a:fld>
            <a:endParaRPr lang="en-US" dirty="0"/>
          </a:p>
        </p:txBody>
      </p:sp>
      <p:sp>
        <p:nvSpPr>
          <p:cNvPr id="8" name="Footer Placeholder 7"/>
          <p:cNvSpPr>
            <a:spLocks noGrp="1"/>
          </p:cNvSpPr>
          <p:nvPr>
            <p:ph type="ftr" sz="quarter" idx="11"/>
          </p:nvPr>
        </p:nvSpPr>
        <p:spPr/>
        <p:txBody>
          <a:bodyPr/>
          <a:lstStyle/>
          <a:p>
            <a:r>
              <a:rPr lang="en-US" smtClean="0">
                <a:solidFill>
                  <a:srgbClr val="ACD433"/>
                </a:solidFill>
              </a:rPr>
              <a:t>
              </a:t>
            </a:r>
            <a:endParaRPr lang="en-US" dirty="0">
              <a:solidFill>
                <a:srgbClr val="ACD433"/>
              </a:solidFill>
            </a:endParaRPr>
          </a:p>
        </p:txBody>
      </p:sp>
      <p:sp>
        <p:nvSpPr>
          <p:cNvPr id="15" name="TextBox 14"/>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a:solidFill>
                  <a:prstClr val="white"/>
                </a:solidFill>
              </a:rPr>
              <a:pPr algn="ctr" defTabSz="457200"/>
              <a:t>‹#›</a:t>
            </a:fld>
            <a:endParaRPr lang="en-US" sz="2800" dirty="0">
              <a:solidFill>
                <a:prstClr val="white"/>
              </a:solidFill>
            </a:endParaRPr>
          </a:p>
        </p:txBody>
      </p:sp>
    </p:spTree>
    <p:extLst>
      <p:ext uri="{BB962C8B-B14F-4D97-AF65-F5344CB8AC3E}">
        <p14:creationId xmlns:p14="http://schemas.microsoft.com/office/powerpoint/2010/main" val="2075451828"/>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828801"/>
            <a:ext cx="109728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8"/>
          <p:cNvSpPr>
            <a:spLocks noGrp="1"/>
          </p:cNvSpPr>
          <p:nvPr>
            <p:ph type="title"/>
          </p:nvPr>
        </p:nvSpPr>
        <p:spPr>
          <a:xfrm>
            <a:off x="0" y="0"/>
            <a:ext cx="12192000" cy="1447800"/>
          </a:xfrm>
          <a:prstGeom prst="rect">
            <a:avLst/>
          </a:prstGeom>
          <a:solidFill>
            <a:srgbClr val="FFD004"/>
          </a:solidFill>
          <a:effectLst>
            <a:outerShdw dist="76200" dir="5640000" algn="tl" rotWithShape="0">
              <a:srgbClr val="084A9C"/>
            </a:outerShdw>
          </a:effectLst>
        </p:spPr>
        <p:txBody>
          <a:bodyPr rtlCol="0">
            <a:noAutofit/>
          </a:bodyPr>
          <a:lstStyle/>
          <a:p>
            <a:r>
              <a:rPr lang="en-US" smtClean="0"/>
              <a:t>Click to edit Master title style</a:t>
            </a:r>
            <a:endParaRPr lang="en-US" dirty="0"/>
          </a:p>
        </p:txBody>
      </p:sp>
      <p:sp>
        <p:nvSpPr>
          <p:cNvPr id="4" name="Date Placeholder 1"/>
          <p:cNvSpPr>
            <a:spLocks noGrp="1"/>
          </p:cNvSpPr>
          <p:nvPr>
            <p:ph type="dt" sz="half" idx="10"/>
          </p:nvPr>
        </p:nvSpPr>
        <p:spPr/>
        <p:txBody>
          <a:bodyPr/>
          <a:lstStyle>
            <a:lvl1pPr defTabSz="914377" eaLnBrk="0" fontAlgn="base" hangingPunct="0">
              <a:spcBef>
                <a:spcPct val="0"/>
              </a:spcBef>
              <a:spcAft>
                <a:spcPct val="0"/>
              </a:spcAft>
              <a:defRPr dirty="0">
                <a:solidFill>
                  <a:prstClr val="black">
                    <a:tint val="75000"/>
                  </a:prstClr>
                </a:solidFill>
                <a:ea typeface="ＭＳ Ｐゴシック" panose="020B0600070205080204" pitchFamily="34" charset="-128"/>
              </a:defRPr>
            </a:lvl1pPr>
          </a:lstStyle>
          <a:p>
            <a:pPr>
              <a:defRPr/>
            </a:pPr>
            <a:endParaRPr lang="en-US"/>
          </a:p>
        </p:txBody>
      </p:sp>
      <p:sp>
        <p:nvSpPr>
          <p:cNvPr id="5" name="Slide Number Placeholder 2"/>
          <p:cNvSpPr>
            <a:spLocks noGrp="1"/>
          </p:cNvSpPr>
          <p:nvPr>
            <p:ph type="sldNum" sz="quarter" idx="11"/>
          </p:nvPr>
        </p:nvSpPr>
        <p:spPr/>
        <p:txBody>
          <a:bodyPr/>
          <a:lstStyle>
            <a:lvl1pPr defTabSz="914377" eaLnBrk="0" fontAlgn="base" hangingPunct="0">
              <a:spcBef>
                <a:spcPct val="0"/>
              </a:spcBef>
              <a:spcAft>
                <a:spcPct val="0"/>
              </a:spcAft>
              <a:defRPr>
                <a:solidFill>
                  <a:prstClr val="black">
                    <a:tint val="75000"/>
                  </a:prstClr>
                </a:solidFill>
                <a:latin typeface="Arial" panose="020B0604020202020204" pitchFamily="34" charset="0"/>
                <a:ea typeface="ＭＳ Ｐゴシック" panose="020B0600070205080204" pitchFamily="34" charset="-128"/>
              </a:defRPr>
            </a:lvl1pPr>
          </a:lstStyle>
          <a:p>
            <a:pPr>
              <a:defRPr/>
            </a:pPr>
            <a:fld id="{4FD359EF-E3D7-41DD-95F5-002426BBCB7D}" type="slidenum">
              <a:rPr lang="en-US"/>
              <a:pPr>
                <a:defRPr/>
              </a:pPr>
              <a:t>‹#›</a:t>
            </a:fld>
            <a:endParaRPr lang="en-US" dirty="0"/>
          </a:p>
        </p:txBody>
      </p:sp>
    </p:spTree>
    <p:extLst>
      <p:ext uri="{BB962C8B-B14F-4D97-AF65-F5344CB8AC3E}">
        <p14:creationId xmlns:p14="http://schemas.microsoft.com/office/powerpoint/2010/main" val="149162264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1"/>
            <a:ext cx="12192000" cy="1417639"/>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609600" y="1828801"/>
            <a:ext cx="109728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Slide Number Placeholder 2"/>
          <p:cNvSpPr>
            <a:spLocks noGrp="1"/>
          </p:cNvSpPr>
          <p:nvPr>
            <p:ph type="sldNum" sz="quarter" idx="11"/>
          </p:nvPr>
        </p:nvSpPr>
        <p:spPr/>
        <p:txBody>
          <a:bodyPr/>
          <a:lstStyle/>
          <a:p>
            <a:fld id="{E8555075-F7D8-774D-92CE-0FFE5404D32F}"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8606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5255" y="927101"/>
            <a:ext cx="8564789"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1175282" y="4180095"/>
            <a:ext cx="3065389" cy="657962"/>
          </a:xfrm>
        </p:spPr>
        <p:txBody>
          <a:bodyPr anchor="b">
            <a:noAutofit/>
          </a:bodyPr>
          <a:lstStyle>
            <a:lvl1pPr marL="0" indent="0">
              <a:buNone/>
              <a:defRPr sz="2000" b="0">
                <a:solidFill>
                  <a:srgbClr val="E9CD1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50324" y="2486222"/>
            <a:ext cx="2695275"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0" name="Text Placeholder 3"/>
          <p:cNvSpPr>
            <a:spLocks noGrp="1"/>
          </p:cNvSpPr>
          <p:nvPr>
            <p:ph type="body" sz="half" idx="21"/>
          </p:nvPr>
        </p:nvSpPr>
        <p:spPr>
          <a:xfrm>
            <a:off x="1175281" y="4837559"/>
            <a:ext cx="3064547"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39091" y="4179596"/>
            <a:ext cx="3090387" cy="657962"/>
          </a:xfrm>
        </p:spPr>
        <p:txBody>
          <a:bodyPr anchor="b">
            <a:noAutofit/>
          </a:bodyPr>
          <a:lstStyle>
            <a:lvl1pPr marL="0" indent="0">
              <a:buNone/>
              <a:defRPr sz="2000" b="0">
                <a:solidFill>
                  <a:srgbClr val="E9CD1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16"/>
          </p:nvPr>
        </p:nvSpPr>
        <p:spPr>
          <a:xfrm>
            <a:off x="4734163" y="2509454"/>
            <a:ext cx="2700243"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39091" y="4837559"/>
            <a:ext cx="3107871"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51762" y="4179595"/>
            <a:ext cx="3065989" cy="657962"/>
          </a:xfrm>
        </p:spPr>
        <p:txBody>
          <a:bodyPr anchor="b">
            <a:noAutofit/>
          </a:bodyPr>
          <a:lstStyle>
            <a:lvl1pPr marL="0" indent="0">
              <a:buNone/>
              <a:defRPr sz="2000" b="0">
                <a:solidFill>
                  <a:srgbClr val="E9CD1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17"/>
          </p:nvPr>
        </p:nvSpPr>
        <p:spPr>
          <a:xfrm>
            <a:off x="8139929" y="2509454"/>
            <a:ext cx="2691785"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51762" y="4837559"/>
            <a:ext cx="3065989"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4386692" y="2489201"/>
            <a:ext cx="0" cy="3546328"/>
          </a:xfrm>
          <a:prstGeom prst="line">
            <a:avLst/>
          </a:prstGeom>
          <a:ln w="12700" cmpd="sng">
            <a:solidFill>
              <a:srgbClr val="E9CD11">
                <a:alpha val="40000"/>
              </a:srgb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799361" y="2489201"/>
            <a:ext cx="0" cy="3546328"/>
          </a:xfrm>
          <a:prstGeom prst="line">
            <a:avLst/>
          </a:prstGeom>
          <a:ln w="12700" cmpd="sng">
            <a:solidFill>
              <a:srgbClr val="E9CD11">
                <a:alpha val="40000"/>
              </a:srgb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2FAC007-F304-4615-8858-BC87A7ECB2B3}" type="datetime1">
              <a:rPr lang="en-US" smtClean="0"/>
              <a:pPr/>
              <a:t>3/21/2019</a:t>
            </a:fld>
            <a:endParaRPr lang="en-US" dirty="0"/>
          </a:p>
        </p:txBody>
      </p:sp>
      <p:sp>
        <p:nvSpPr>
          <p:cNvPr id="8" name="Footer Placeholder 7"/>
          <p:cNvSpPr>
            <a:spLocks noGrp="1"/>
          </p:cNvSpPr>
          <p:nvPr>
            <p:ph type="ftr" sz="quarter" idx="11"/>
          </p:nvPr>
        </p:nvSpPr>
        <p:spPr/>
        <p:txBody>
          <a:bodyPr/>
          <a:lstStyle/>
          <a:p>
            <a:r>
              <a:rPr lang="en-US" smtClean="0">
                <a:solidFill>
                  <a:srgbClr val="ACD433"/>
                </a:solidFill>
              </a:rPr>
              <a:t>
              </a:t>
            </a:r>
            <a:endParaRPr lang="en-US" dirty="0">
              <a:solidFill>
                <a:srgbClr val="ACD433"/>
              </a:solidFill>
            </a:endParaRPr>
          </a:p>
        </p:txBody>
      </p:sp>
      <p:sp>
        <p:nvSpPr>
          <p:cNvPr id="17" name="TextBox 16"/>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a:solidFill>
                  <a:prstClr val="white"/>
                </a:solidFill>
              </a:rPr>
              <a:pPr algn="ctr" defTabSz="457200"/>
              <a:t>‹#›</a:t>
            </a:fld>
            <a:endParaRPr lang="en-US" sz="2800" dirty="0">
              <a:solidFill>
                <a:prstClr val="white"/>
              </a:solidFill>
            </a:endParaRPr>
          </a:p>
        </p:txBody>
      </p:sp>
    </p:spTree>
    <p:extLst>
      <p:ext uri="{BB962C8B-B14F-4D97-AF65-F5344CB8AC3E}">
        <p14:creationId xmlns:p14="http://schemas.microsoft.com/office/powerpoint/2010/main" val="264012972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5135EE-EE5C-4069-86B7-3F2EC6F91D3A}" type="datetime1">
              <a:rPr lang="en-US" smtClean="0"/>
              <a:pPr/>
              <a:t>3/21/2019</a:t>
            </a:fld>
            <a:endParaRPr lang="en-US" dirty="0"/>
          </a:p>
        </p:txBody>
      </p:sp>
      <p:sp>
        <p:nvSpPr>
          <p:cNvPr id="5" name="Footer Placeholder 4"/>
          <p:cNvSpPr>
            <a:spLocks noGrp="1"/>
          </p:cNvSpPr>
          <p:nvPr>
            <p:ph type="ftr" sz="quarter" idx="11"/>
          </p:nvPr>
        </p:nvSpPr>
        <p:spPr/>
        <p:txBody>
          <a:bodyPr/>
          <a:lstStyle/>
          <a:p>
            <a:r>
              <a:rPr lang="en-US" smtClean="0">
                <a:solidFill>
                  <a:srgbClr val="ACD433"/>
                </a:solidFill>
              </a:rPr>
              <a:t>
              </a:t>
            </a:r>
            <a:endParaRPr lang="en-US" dirty="0">
              <a:solidFill>
                <a:srgbClr val="ACD433"/>
              </a:solidFill>
            </a:endParaRPr>
          </a:p>
        </p:txBody>
      </p:sp>
      <p:sp>
        <p:nvSpPr>
          <p:cNvPr id="6" name="Slide Number Placeholder 5"/>
          <p:cNvSpPr>
            <a:spLocks noGrp="1"/>
          </p:cNvSpPr>
          <p:nvPr>
            <p:ph type="sldNum" sz="quarter" idx="12"/>
          </p:nvPr>
        </p:nvSpPr>
        <p:spPr>
          <a:xfrm>
            <a:off x="10355238" y="295731"/>
            <a:ext cx="838417" cy="767687"/>
          </a:xfrm>
          <a:prstGeom prst="rect">
            <a:avLst/>
          </a:prstGeom>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6661150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p:cNvSpPr/>
          <p:nvPr/>
        </p:nvSpPr>
        <p:spPr>
          <a:xfrm>
            <a:off x="0"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1" y="6654"/>
            <a:ext cx="12182140" cy="6858000"/>
          </a:xfrm>
          <a:prstGeom prst="rect">
            <a:avLst/>
          </a:prstGeom>
        </p:spPr>
      </p:pic>
      <p:sp>
        <p:nvSpPr>
          <p:cNvPr id="12" name="Oval 11"/>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6627010" y="5054548"/>
            <a:ext cx="2377690" cy="42366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2731745" y="1211129"/>
            <a:ext cx="5995993" cy="4435745"/>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553157" y="402165"/>
            <a:ext cx="6147420"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8225294" y="1447799"/>
            <a:ext cx="1436463" cy="457199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5254" y="1447799"/>
            <a:ext cx="5889645"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F5404F-8437-428C-86A9-37C86D1CFAF9}" type="datetime1">
              <a:rPr lang="en-US" smtClean="0"/>
              <a:pPr/>
              <a:t>3/21/2019</a:t>
            </a:fld>
            <a:endParaRPr lang="en-US" dirty="0"/>
          </a:p>
        </p:txBody>
      </p:sp>
      <p:sp>
        <p:nvSpPr>
          <p:cNvPr id="5" name="Footer Placeholder 4"/>
          <p:cNvSpPr>
            <a:spLocks noGrp="1"/>
          </p:cNvSpPr>
          <p:nvPr>
            <p:ph type="ftr" sz="quarter" idx="11"/>
          </p:nvPr>
        </p:nvSpPr>
        <p:spPr/>
        <p:txBody>
          <a:bodyPr/>
          <a:lstStyle/>
          <a:p>
            <a:r>
              <a:rPr lang="en-US" smtClean="0">
                <a:solidFill>
                  <a:srgbClr val="ACD433"/>
                </a:solidFill>
              </a:rPr>
              <a:t>
              </a:t>
            </a:r>
            <a:endParaRPr lang="en-US" dirty="0">
              <a:solidFill>
                <a:srgbClr val="ACD433"/>
              </a:solidFill>
            </a:endParaRPr>
          </a:p>
        </p:txBody>
      </p:sp>
      <p:sp>
        <p:nvSpPr>
          <p:cNvPr id="14" name="Rectangle 13"/>
          <p:cNvSpPr/>
          <p:nvPr/>
        </p:nvSpPr>
        <p:spPr>
          <a:xfrm>
            <a:off x="10327525" y="0"/>
            <a:ext cx="914400" cy="109945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19" name="TextBox 18"/>
          <p:cNvSpPr txBox="1"/>
          <p:nvPr/>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a:solidFill>
                  <a:prstClr val="white"/>
                </a:solidFill>
              </a:rPr>
              <a:pPr algn="ctr" defTabSz="457200"/>
              <a:t>‹#›</a:t>
            </a:fld>
            <a:endParaRPr lang="en-US" sz="2800" dirty="0">
              <a:solidFill>
                <a:prstClr val="white"/>
              </a:solidFill>
            </a:endParaRPr>
          </a:p>
        </p:txBody>
      </p:sp>
    </p:spTree>
    <p:extLst>
      <p:ext uri="{BB962C8B-B14F-4D97-AF65-F5344CB8AC3E}">
        <p14:creationId xmlns:p14="http://schemas.microsoft.com/office/powerpoint/2010/main" val="28639429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Blank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4470400" y="6367049"/>
            <a:ext cx="2844800" cy="365125"/>
          </a:xfrm>
          <a:prstGeom prst="rect">
            <a:avLst/>
          </a:prstGeom>
        </p:spPr>
        <p:txBody>
          <a:bodyPr vert="horz" lIns="91440" tIns="45720" rIns="91440" bIns="45720" rtlCol="0" anchor="ctr"/>
          <a:lstStyle>
            <a:lvl1pPr algn="ctr">
              <a:defRPr sz="825" baseline="0">
                <a:solidFill>
                  <a:schemeClr val="tx1">
                    <a:tint val="75000"/>
                  </a:schemeClr>
                </a:solidFill>
              </a:defRPr>
            </a:lvl1pPr>
          </a:lstStyle>
          <a:p>
            <a:fld id="{05DBDF19-4E2E-4219-A63E-0E4F11FB41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4891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2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84" y="0"/>
            <a:ext cx="121814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noEditPoints="1"/>
          </p:cNvSpPr>
          <p:nvPr/>
        </p:nvSpPr>
        <p:spPr bwMode="gray">
          <a:xfrm>
            <a:off x="0" y="0"/>
            <a:ext cx="12192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2" name="Rectangle 11"/>
          <p:cNvSpPr/>
          <p:nvPr/>
        </p:nvSpPr>
        <p:spPr>
          <a:xfrm>
            <a:off x="10327217" y="0"/>
            <a:ext cx="914400" cy="110013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155255" y="2222624"/>
            <a:ext cx="7890239" cy="2554983"/>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5255" y="4777380"/>
            <a:ext cx="7890239" cy="861420"/>
          </a:xfrm>
        </p:spPr>
        <p:txBody>
          <a:bodyPr/>
          <a:lstStyle>
            <a:lvl1pPr marL="0" indent="0" algn="l">
              <a:buNone/>
              <a:defRPr cap="all">
                <a:solidFill>
                  <a:srgbClr val="E9CD1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Date Placeholder 3"/>
          <p:cNvSpPr>
            <a:spLocks noGrp="1"/>
          </p:cNvSpPr>
          <p:nvPr>
            <p:ph type="dt" sz="half" idx="10"/>
          </p:nvPr>
        </p:nvSpPr>
        <p:spPr bwMode="gray">
          <a:xfrm rot="5400000">
            <a:off x="10134600" y="1790700"/>
            <a:ext cx="990600" cy="304800"/>
          </a:xfrm>
        </p:spPr>
        <p:txBody>
          <a:bodyPr/>
          <a:lstStyle>
            <a:lvl1pPr algn="l" defTabSz="914400" eaLnBrk="0" fontAlgn="base" hangingPunct="0">
              <a:spcBef>
                <a:spcPct val="0"/>
              </a:spcBef>
              <a:spcAft>
                <a:spcPct val="0"/>
              </a:spcAft>
              <a:defRPr b="0" i="0" smtClean="0">
                <a:solidFill>
                  <a:prstClr val="white"/>
                </a:solidFill>
                <a:ea typeface="ＭＳ Ｐゴシック" panose="020B0600070205080204" pitchFamily="34" charset="-128"/>
              </a:defRPr>
            </a:lvl1pPr>
          </a:lstStyle>
          <a:p>
            <a:pPr>
              <a:defRPr/>
            </a:pPr>
            <a:fld id="{1A77699A-7304-4DFD-B680-0F07046F72AB}" type="datetime1">
              <a:rPr lang="en-US"/>
              <a:pPr>
                <a:defRPr/>
              </a:pPr>
              <a:t>3/21/2019</a:t>
            </a:fld>
            <a:endParaRPr lang="en-US" dirty="0"/>
          </a:p>
        </p:txBody>
      </p:sp>
      <p:sp>
        <p:nvSpPr>
          <p:cNvPr id="14" name="Footer Placeholder 4"/>
          <p:cNvSpPr>
            <a:spLocks noGrp="1"/>
          </p:cNvSpPr>
          <p:nvPr>
            <p:ph type="ftr" sz="quarter" idx="11"/>
          </p:nvPr>
        </p:nvSpPr>
        <p:spPr bwMode="gray">
          <a:xfrm rot="5400000">
            <a:off x="8958527" y="3226594"/>
            <a:ext cx="3859212" cy="304800"/>
          </a:xfrm>
        </p:spPr>
        <p:txBody>
          <a:bodyPr/>
          <a:lstStyle>
            <a:lvl1pPr defTabSz="914400" eaLnBrk="0" fontAlgn="base" hangingPunct="0">
              <a:spcBef>
                <a:spcPct val="0"/>
              </a:spcBef>
              <a:spcAft>
                <a:spcPct val="0"/>
              </a:spcAft>
              <a:defRPr b="0" i="0" smtClean="0">
                <a:solidFill>
                  <a:prstClr val="white"/>
                </a:solidFill>
                <a:latin typeface="Arial" panose="020B0604020202020204" pitchFamily="34" charset="0"/>
                <a:ea typeface="ＭＳ Ｐゴシック" panose="020B0600070205080204" pitchFamily="34" charset="-128"/>
              </a:defRPr>
            </a:lvl1pPr>
          </a:lstStyle>
          <a:p>
            <a:pPr>
              <a:defRPr/>
            </a:pPr>
            <a:r>
              <a:rPr lang="en-US"/>
              <a:t>
              </a:t>
            </a:r>
            <a:endParaRPr lang="en-US" dirty="0"/>
          </a:p>
        </p:txBody>
      </p:sp>
    </p:spTree>
    <p:extLst>
      <p:ext uri="{BB962C8B-B14F-4D97-AF65-F5344CB8AC3E}">
        <p14:creationId xmlns:p14="http://schemas.microsoft.com/office/powerpoint/2010/main" val="1666715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D820BD-269F-4175-A923-7E58D00F25AA}" type="datetime1">
              <a:rPr lang="en-US" smtClean="0"/>
              <a:pPr/>
              <a:t>3/21/2019</a:t>
            </a:fld>
            <a:endParaRPr lang="en-US" dirty="0"/>
          </a:p>
        </p:txBody>
      </p:sp>
      <p:sp>
        <p:nvSpPr>
          <p:cNvPr id="5" name="Footer Placeholder 4"/>
          <p:cNvSpPr>
            <a:spLocks noGrp="1"/>
          </p:cNvSpPr>
          <p:nvPr>
            <p:ph type="ftr" sz="quarter" idx="11"/>
          </p:nvPr>
        </p:nvSpPr>
        <p:spPr/>
        <p:txBody>
          <a:bodyPr/>
          <a:lstStyle/>
          <a:p>
            <a:r>
              <a:rPr lang="en-US" smtClean="0">
                <a:solidFill>
                  <a:srgbClr val="ACD433"/>
                </a:solidFill>
              </a:rPr>
              <a:t>
              </a:t>
            </a:r>
            <a:endParaRPr lang="en-US" dirty="0">
              <a:solidFill>
                <a:srgbClr val="ACD433"/>
              </a:solidFill>
            </a:endParaRPr>
          </a:p>
        </p:txBody>
      </p:sp>
      <p:sp>
        <p:nvSpPr>
          <p:cNvPr id="6" name="TextBox 5"/>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a:solidFill>
                  <a:prstClr val="white"/>
                </a:solidFill>
              </a:rPr>
              <a:pPr algn="ctr" defTabSz="457200"/>
              <a:t>‹#›</a:t>
            </a:fld>
            <a:endParaRPr lang="en-US" sz="2800" dirty="0">
              <a:solidFill>
                <a:prstClr val="white"/>
              </a:solidFill>
            </a:endParaRPr>
          </a:p>
        </p:txBody>
      </p:sp>
    </p:spTree>
    <p:extLst>
      <p:ext uri="{BB962C8B-B14F-4D97-AF65-F5344CB8AC3E}">
        <p14:creationId xmlns:p14="http://schemas.microsoft.com/office/powerpoint/2010/main" val="10704536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25"/>
          <p:cNvSpPr txBox="1">
            <a:spLocks noChangeArrowheads="1"/>
          </p:cNvSpPr>
          <p:nvPr userDrawn="1"/>
        </p:nvSpPr>
        <p:spPr bwMode="auto">
          <a:xfrm>
            <a:off x="10314518" y="533401"/>
            <a:ext cx="927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fld id="{73FC8612-C8C3-44AF-AAD3-EC4D98537E02}" type="slidenum">
              <a:rPr lang="en-US" altLang="en-US" sz="2800">
                <a:solidFill>
                  <a:srgbClr val="FFFFFF"/>
                </a:solidFill>
                <a:latin typeface="Century Gothic" panose="020B0502020202020204" pitchFamily="34" charset="0"/>
              </a:rPr>
              <a:pPr algn="ctr" fontAlgn="base">
                <a:spcBef>
                  <a:spcPct val="0"/>
                </a:spcBef>
                <a:spcAft>
                  <a:spcPct val="0"/>
                </a:spcAft>
              </a:pPr>
              <a:t>‹#›</a:t>
            </a:fld>
            <a:endParaRPr lang="en-US" altLang="en-US" sz="2800">
              <a:solidFill>
                <a:srgbClr val="FFFFFF"/>
              </a:solidFill>
              <a:latin typeface="Century Gothic" panose="020B0502020202020204" pitchFamily="34" charset="0"/>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panose="020B0600070205080204" pitchFamily="34" charset="-128"/>
              </a:defRPr>
            </a:lvl1pPr>
          </a:lstStyle>
          <a:p>
            <a:pPr>
              <a:defRPr/>
            </a:pPr>
            <a:fld id="{DBA06259-81CF-4ED7-A1FF-0D1DD1E642D1}" type="datetime1">
              <a:rPr lang="en-US"/>
              <a:pPr>
                <a:defRPr/>
              </a:pPr>
              <a:t>3/21/2019</a:t>
            </a:fld>
            <a:endParaRPr lang="en-US" dirty="0"/>
          </a:p>
        </p:txBody>
      </p:sp>
      <p:sp>
        <p:nvSpPr>
          <p:cNvPr id="6"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r>
              <a:rPr lang="en-US"/>
              <a:t>
              </a:t>
            </a:r>
            <a:endParaRPr lang="en-US" dirty="0"/>
          </a:p>
        </p:txBody>
      </p:sp>
    </p:spTree>
    <p:extLst>
      <p:ext uri="{BB962C8B-B14F-4D97-AF65-F5344CB8AC3E}">
        <p14:creationId xmlns:p14="http://schemas.microsoft.com/office/powerpoint/2010/main" val="359303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84" y="6350"/>
            <a:ext cx="121814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15687606">
            <a:off x="4822296" y="1405997"/>
            <a:ext cx="2378075" cy="423333"/>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2" name="Freeform 34"/>
          <p:cNvSpPr>
            <a:spLocks/>
          </p:cNvSpPr>
          <p:nvPr/>
        </p:nvSpPr>
        <p:spPr bwMode="gray">
          <a:xfrm rot="16200000">
            <a:off x="5138738" y="1211793"/>
            <a:ext cx="5997575" cy="4434416"/>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3" name="Rectangle 12"/>
          <p:cNvSpPr/>
          <p:nvPr/>
        </p:nvSpPr>
        <p:spPr bwMode="gray">
          <a:xfrm>
            <a:off x="7044267" y="401639"/>
            <a:ext cx="4620684"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a:spLocks noEditPoints="1"/>
          </p:cNvSpPr>
          <p:nvPr/>
        </p:nvSpPr>
        <p:spPr bwMode="gray">
          <a:xfrm>
            <a:off x="0" y="0"/>
            <a:ext cx="12192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5" name="Rectangle 14"/>
          <p:cNvSpPr/>
          <p:nvPr/>
        </p:nvSpPr>
        <p:spPr>
          <a:xfrm>
            <a:off x="10316633" y="0"/>
            <a:ext cx="914400" cy="1098550"/>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16" name="TextBox 38"/>
          <p:cNvSpPr txBox="1">
            <a:spLocks noChangeArrowheads="1"/>
          </p:cNvSpPr>
          <p:nvPr userDrawn="1"/>
        </p:nvSpPr>
        <p:spPr bwMode="auto">
          <a:xfrm>
            <a:off x="10314518" y="533401"/>
            <a:ext cx="927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fld id="{773E0D92-CD20-45A5-85CC-11A90F14D674}" type="slidenum">
              <a:rPr lang="en-US" altLang="en-US" sz="2800">
                <a:solidFill>
                  <a:srgbClr val="FFFFFF"/>
                </a:solidFill>
                <a:latin typeface="Century Gothic" panose="020B0502020202020204" pitchFamily="34" charset="0"/>
              </a:rPr>
              <a:pPr algn="ctr" fontAlgn="base">
                <a:spcBef>
                  <a:spcPct val="0"/>
                </a:spcBef>
                <a:spcAft>
                  <a:spcPct val="0"/>
                </a:spcAft>
              </a:pPr>
              <a:t>‹#›</a:t>
            </a:fld>
            <a:endParaRPr lang="en-US" altLang="en-US" sz="2800">
              <a:solidFill>
                <a:srgbClr val="FFFFFF"/>
              </a:solidFill>
              <a:latin typeface="Century Gothic" panose="020B0502020202020204" pitchFamily="34" charset="0"/>
            </a:endParaRPr>
          </a:p>
        </p:txBody>
      </p:sp>
      <p:sp>
        <p:nvSpPr>
          <p:cNvPr id="2" name="Title 1"/>
          <p:cNvSpPr>
            <a:spLocks noGrp="1"/>
          </p:cNvSpPr>
          <p:nvPr>
            <p:ph type="title"/>
          </p:nvPr>
        </p:nvSpPr>
        <p:spPr>
          <a:xfrm>
            <a:off x="1155255" y="2257589"/>
            <a:ext cx="4135687" cy="3020343"/>
          </a:xfrm>
        </p:spPr>
        <p:txBody>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25682" y="2257588"/>
            <a:ext cx="4072871" cy="3020343"/>
          </a:xfrm>
        </p:spPr>
        <p:txBody>
          <a:bodyPr anchor="ctr"/>
          <a:lstStyle>
            <a:lvl1pPr marL="0" indent="0" algn="l">
              <a:buNone/>
              <a:defRPr sz="2000" cap="all">
                <a:solidFill>
                  <a:srgbClr val="E9CD1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7"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panose="020B0600070205080204" pitchFamily="34" charset="-128"/>
              </a:defRPr>
            </a:lvl1pPr>
          </a:lstStyle>
          <a:p>
            <a:pPr>
              <a:defRPr/>
            </a:pPr>
            <a:fld id="{B2E06366-549E-4094-9E8F-A7D6674DA93A}" type="datetime1">
              <a:rPr lang="en-US"/>
              <a:pPr>
                <a:defRPr/>
              </a:pPr>
              <a:t>3/21/2019</a:t>
            </a:fld>
            <a:endParaRPr lang="en-US" dirty="0"/>
          </a:p>
        </p:txBody>
      </p:sp>
      <p:sp>
        <p:nvSpPr>
          <p:cNvPr id="18"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r>
              <a:rPr lang="en-US"/>
              <a:t>
              </a:t>
            </a:r>
            <a:endParaRPr lang="en-US" dirty="0"/>
          </a:p>
        </p:txBody>
      </p:sp>
    </p:spTree>
    <p:extLst>
      <p:ext uri="{BB962C8B-B14F-4D97-AF65-F5344CB8AC3E}">
        <p14:creationId xmlns:p14="http://schemas.microsoft.com/office/powerpoint/2010/main" val="248291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25"/>
          <p:cNvSpPr txBox="1">
            <a:spLocks noChangeArrowheads="1"/>
          </p:cNvSpPr>
          <p:nvPr userDrawn="1"/>
        </p:nvSpPr>
        <p:spPr bwMode="auto">
          <a:xfrm>
            <a:off x="10314518" y="533401"/>
            <a:ext cx="927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fld id="{9DA86551-AF46-4EE6-9C50-568ADCCEE663}" type="slidenum">
              <a:rPr lang="en-US" altLang="en-US" sz="2800">
                <a:solidFill>
                  <a:srgbClr val="FFFFFF"/>
                </a:solidFill>
                <a:latin typeface="Century Gothic" panose="020B0502020202020204" pitchFamily="34" charset="0"/>
              </a:rPr>
              <a:pPr algn="ctr" fontAlgn="base">
                <a:spcBef>
                  <a:spcPct val="0"/>
                </a:spcBef>
                <a:spcAft>
                  <a:spcPct val="0"/>
                </a:spcAft>
              </a:pPr>
              <a:t>‹#›</a:t>
            </a:fld>
            <a:endParaRPr lang="en-US" altLang="en-US" sz="2800">
              <a:solidFill>
                <a:srgbClr val="FFFFFF"/>
              </a:solidFill>
              <a:latin typeface="Century Gothic" panose="020B0502020202020204" pitchFamily="34" charset="0"/>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5253" y="2489199"/>
            <a:ext cx="4849307" cy="353060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41" y="2489200"/>
            <a:ext cx="4849308" cy="35306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defTabSz="914400" eaLnBrk="0" fontAlgn="base" hangingPunct="0">
              <a:spcBef>
                <a:spcPct val="0"/>
              </a:spcBef>
              <a:spcAft>
                <a:spcPct val="0"/>
              </a:spcAft>
              <a:defRPr>
                <a:ea typeface="ＭＳ Ｐゴシック" panose="020B0600070205080204" pitchFamily="34" charset="-128"/>
              </a:defRPr>
            </a:lvl1pPr>
          </a:lstStyle>
          <a:p>
            <a:pPr>
              <a:defRPr/>
            </a:pPr>
            <a:fld id="{3E5CC084-DE8F-4E55-AB4C-5F24C3E80324}" type="datetime1">
              <a:rPr lang="en-US"/>
              <a:pPr>
                <a:defRPr/>
              </a:pPr>
              <a:t>3/21/2019</a:t>
            </a:fld>
            <a:endParaRPr lang="en-US" dirty="0"/>
          </a:p>
        </p:txBody>
      </p:sp>
      <p:sp>
        <p:nvSpPr>
          <p:cNvPr id="7"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r>
              <a:rPr lang="en-US"/>
              <a:t>
              </a:t>
            </a:r>
            <a:endParaRPr lang="en-US" dirty="0"/>
          </a:p>
        </p:txBody>
      </p:sp>
    </p:spTree>
    <p:extLst>
      <p:ext uri="{BB962C8B-B14F-4D97-AF65-F5344CB8AC3E}">
        <p14:creationId xmlns:p14="http://schemas.microsoft.com/office/powerpoint/2010/main" val="1521606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25"/>
          <p:cNvSpPr txBox="1">
            <a:spLocks noChangeArrowheads="1"/>
          </p:cNvSpPr>
          <p:nvPr userDrawn="1"/>
        </p:nvSpPr>
        <p:spPr bwMode="auto">
          <a:xfrm>
            <a:off x="10314518" y="533401"/>
            <a:ext cx="927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fld id="{0E4979C0-E5C0-42DB-93D6-359C3BE3B0FE}" type="slidenum">
              <a:rPr lang="en-US" altLang="en-US" sz="2800">
                <a:solidFill>
                  <a:srgbClr val="FFFFFF"/>
                </a:solidFill>
                <a:latin typeface="Century Gothic" panose="020B0502020202020204" pitchFamily="34" charset="0"/>
              </a:rPr>
              <a:pPr algn="ctr" fontAlgn="base">
                <a:spcBef>
                  <a:spcPct val="0"/>
                </a:spcBef>
                <a:spcAft>
                  <a:spcPct val="0"/>
                </a:spcAft>
              </a:pPr>
              <a:t>‹#›</a:t>
            </a:fld>
            <a:endParaRPr lang="en-US" altLang="en-US" sz="2800">
              <a:solidFill>
                <a:srgbClr val="FFFFFF"/>
              </a:solidFill>
              <a:latin typeface="Century Gothic" panose="020B0502020202020204"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5253" y="2494298"/>
            <a:ext cx="4849307" cy="759290"/>
          </a:xfrm>
        </p:spPr>
        <p:txBody>
          <a:bodyPr anchor="b">
            <a:noAutofit/>
          </a:bodyPr>
          <a:lstStyle>
            <a:lvl1pPr marL="0" indent="0">
              <a:buNone/>
              <a:defRPr sz="2400" b="0">
                <a:solidFill>
                  <a:srgbClr val="E9CD1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155253" y="3253589"/>
            <a:ext cx="4849308" cy="276621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42" y="2489200"/>
            <a:ext cx="4849305" cy="759290"/>
          </a:xfrm>
        </p:spPr>
        <p:txBody>
          <a:bodyPr anchor="b">
            <a:noAutofit/>
          </a:bodyPr>
          <a:lstStyle>
            <a:lvl1pPr marL="0" indent="0">
              <a:buNone/>
              <a:defRPr sz="2400" b="0">
                <a:solidFill>
                  <a:srgbClr val="E9CD1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87441" y="3248491"/>
            <a:ext cx="4849307"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defTabSz="914400" eaLnBrk="0" fontAlgn="base" hangingPunct="0">
              <a:spcBef>
                <a:spcPct val="0"/>
              </a:spcBef>
              <a:spcAft>
                <a:spcPct val="0"/>
              </a:spcAft>
              <a:defRPr>
                <a:ea typeface="ＭＳ Ｐゴシック" panose="020B0600070205080204" pitchFamily="34" charset="-128"/>
              </a:defRPr>
            </a:lvl1pPr>
          </a:lstStyle>
          <a:p>
            <a:pPr>
              <a:defRPr/>
            </a:pPr>
            <a:fld id="{601E326F-ACB9-4BB7-8BC6-3F8EE6BE643B}" type="datetime1">
              <a:rPr lang="en-US"/>
              <a:pPr>
                <a:defRPr/>
              </a:pPr>
              <a:t>3/21/2019</a:t>
            </a:fld>
            <a:endParaRPr lang="en-US" dirty="0"/>
          </a:p>
        </p:txBody>
      </p:sp>
      <p:sp>
        <p:nvSpPr>
          <p:cNvPr id="9" name="Footer Placeholder 7"/>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r>
              <a:rPr lang="en-US"/>
              <a:t>
              </a:t>
            </a:r>
            <a:endParaRPr lang="en-US" dirty="0"/>
          </a:p>
        </p:txBody>
      </p:sp>
    </p:spTree>
    <p:extLst>
      <p:ext uri="{BB962C8B-B14F-4D97-AF65-F5344CB8AC3E}">
        <p14:creationId xmlns:p14="http://schemas.microsoft.com/office/powerpoint/2010/main" val="16300699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5"/>
          <p:cNvSpPr txBox="1">
            <a:spLocks noChangeArrowheads="1"/>
          </p:cNvSpPr>
          <p:nvPr userDrawn="1"/>
        </p:nvSpPr>
        <p:spPr bwMode="auto">
          <a:xfrm>
            <a:off x="10314518" y="533401"/>
            <a:ext cx="927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fld id="{F1C3BFC4-92F9-4FD2-8560-8E29A28C112A}" type="slidenum">
              <a:rPr lang="en-US" altLang="en-US" sz="2800">
                <a:solidFill>
                  <a:srgbClr val="FFFFFF"/>
                </a:solidFill>
                <a:latin typeface="Century Gothic" panose="020B0502020202020204" pitchFamily="34" charset="0"/>
              </a:rPr>
              <a:pPr algn="ctr" fontAlgn="base">
                <a:spcBef>
                  <a:spcPct val="0"/>
                </a:spcBef>
                <a:spcAft>
                  <a:spcPct val="0"/>
                </a:spcAft>
              </a:pPr>
              <a:t>‹#›</a:t>
            </a:fld>
            <a:endParaRPr lang="en-US" altLang="en-US" sz="2800">
              <a:solidFill>
                <a:srgbClr val="FFFFFF"/>
              </a:solidFill>
              <a:latin typeface="Century Gothic" panose="020B0502020202020204" pitchFamily="34" charset="0"/>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defTabSz="914400" eaLnBrk="0" fontAlgn="base" hangingPunct="0">
              <a:spcBef>
                <a:spcPct val="0"/>
              </a:spcBef>
              <a:spcAft>
                <a:spcPct val="0"/>
              </a:spcAft>
              <a:defRPr>
                <a:ea typeface="ＭＳ Ｐゴシック" panose="020B0600070205080204" pitchFamily="34" charset="-128"/>
              </a:defRPr>
            </a:lvl1pPr>
          </a:lstStyle>
          <a:p>
            <a:pPr>
              <a:defRPr/>
            </a:pPr>
            <a:fld id="{47CBC771-BF19-4628-931C-F85C091EED6D}" type="datetime1">
              <a:rPr lang="en-US"/>
              <a:pPr>
                <a:defRPr/>
              </a:pPr>
              <a:t>3/21/2019</a:t>
            </a:fld>
            <a:endParaRPr lang="en-US" dirty="0"/>
          </a:p>
        </p:txBody>
      </p:sp>
      <p:sp>
        <p:nvSpPr>
          <p:cNvPr id="5" name="Footer Placeholder 3"/>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r>
              <a:rPr lang="en-US"/>
              <a:t>
              </a:t>
            </a:r>
            <a:endParaRPr lang="en-US" dirty="0"/>
          </a:p>
        </p:txBody>
      </p:sp>
    </p:spTree>
    <p:extLst>
      <p:ext uri="{BB962C8B-B14F-4D97-AF65-F5344CB8AC3E}">
        <p14:creationId xmlns:p14="http://schemas.microsoft.com/office/powerpoint/2010/main" val="36726238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327217" y="0"/>
            <a:ext cx="914400" cy="110013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3" name="TextBox 26"/>
          <p:cNvSpPr txBox="1">
            <a:spLocks noChangeArrowheads="1"/>
          </p:cNvSpPr>
          <p:nvPr userDrawn="1"/>
        </p:nvSpPr>
        <p:spPr bwMode="auto">
          <a:xfrm>
            <a:off x="10314518" y="533401"/>
            <a:ext cx="927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fld id="{7003B6B4-B210-455E-890D-63F25D9B1AD4}" type="slidenum">
              <a:rPr lang="en-US" altLang="en-US" sz="2800">
                <a:solidFill>
                  <a:srgbClr val="FFFFFF"/>
                </a:solidFill>
                <a:latin typeface="Century Gothic" panose="020B0502020202020204" pitchFamily="34" charset="0"/>
              </a:rPr>
              <a:pPr algn="ctr" fontAlgn="base">
                <a:spcBef>
                  <a:spcPct val="0"/>
                </a:spcBef>
                <a:spcAft>
                  <a:spcPct val="0"/>
                </a:spcAft>
              </a:pPr>
              <a:t>‹#›</a:t>
            </a:fld>
            <a:endParaRPr lang="en-US" altLang="en-US" sz="2800">
              <a:solidFill>
                <a:srgbClr val="FFFFFF"/>
              </a:solidFill>
              <a:latin typeface="Century Gothic" panose="020B0502020202020204" pitchFamily="34" charset="0"/>
            </a:endParaRPr>
          </a:p>
        </p:txBody>
      </p:sp>
      <p:sp>
        <p:nvSpPr>
          <p:cNvPr id="4" name="Date Placeholder 1"/>
          <p:cNvSpPr>
            <a:spLocks noGrp="1"/>
          </p:cNvSpPr>
          <p:nvPr>
            <p:ph type="dt" sz="half" idx="10"/>
          </p:nvPr>
        </p:nvSpPr>
        <p:spPr/>
        <p:txBody>
          <a:bodyPr/>
          <a:lstStyle>
            <a:lvl1pPr defTabSz="914400" eaLnBrk="0" fontAlgn="base" hangingPunct="0">
              <a:spcBef>
                <a:spcPct val="0"/>
              </a:spcBef>
              <a:spcAft>
                <a:spcPct val="0"/>
              </a:spcAft>
              <a:defRPr>
                <a:ea typeface="ＭＳ Ｐゴシック" panose="020B0600070205080204" pitchFamily="34" charset="-128"/>
              </a:defRPr>
            </a:lvl1pPr>
          </a:lstStyle>
          <a:p>
            <a:pPr>
              <a:defRPr/>
            </a:pPr>
            <a:fld id="{891DB7FF-F2AF-44C0-A07C-9A26FB47F491}" type="datetime1">
              <a:rPr lang="en-US"/>
              <a:pPr>
                <a:defRPr/>
              </a:pPr>
              <a:t>3/21/2019</a:t>
            </a:fld>
            <a:endParaRPr lang="en-US" dirty="0"/>
          </a:p>
        </p:txBody>
      </p:sp>
      <p:sp>
        <p:nvSpPr>
          <p:cNvPr id="5" name="Footer Placeholder 2"/>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r>
              <a:rPr lang="en-US"/>
              <a:t>
              </a:t>
            </a:r>
            <a:endParaRPr lang="en-US" dirty="0"/>
          </a:p>
        </p:txBody>
      </p:sp>
    </p:spTree>
    <p:extLst>
      <p:ext uri="{BB962C8B-B14F-4D97-AF65-F5344CB8AC3E}">
        <p14:creationId xmlns:p14="http://schemas.microsoft.com/office/powerpoint/2010/main" val="4015345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15687606">
            <a:off x="4089929" y="1405997"/>
            <a:ext cx="2378075" cy="423333"/>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3" name="Rectangle 12"/>
          <p:cNvSpPr/>
          <p:nvPr/>
        </p:nvSpPr>
        <p:spPr>
          <a:xfrm>
            <a:off x="7044267" y="401639"/>
            <a:ext cx="4620684"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5"/>
          <p:cNvSpPr>
            <a:spLocks/>
          </p:cNvSpPr>
          <p:nvPr/>
        </p:nvSpPr>
        <p:spPr bwMode="gray">
          <a:xfrm rot="16200000">
            <a:off x="4396846" y="1210735"/>
            <a:ext cx="5997575" cy="4436533"/>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5" name="Freeform 5"/>
          <p:cNvSpPr>
            <a:spLocks noEditPoints="1"/>
          </p:cNvSpPr>
          <p:nvPr/>
        </p:nvSpPr>
        <p:spPr bwMode="gray">
          <a:xfrm>
            <a:off x="0" y="0"/>
            <a:ext cx="12192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6" name="Rectangle 15"/>
          <p:cNvSpPr/>
          <p:nvPr userDrawn="1"/>
        </p:nvSpPr>
        <p:spPr>
          <a:xfrm>
            <a:off x="10327217" y="0"/>
            <a:ext cx="914400" cy="110013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17" name="TextBox 38"/>
          <p:cNvSpPr txBox="1">
            <a:spLocks noChangeArrowheads="1"/>
          </p:cNvSpPr>
          <p:nvPr userDrawn="1"/>
        </p:nvSpPr>
        <p:spPr bwMode="auto">
          <a:xfrm>
            <a:off x="10314518" y="533401"/>
            <a:ext cx="927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fld id="{DC21EC48-2822-4FE8-BA48-48BD901C9F72}" type="slidenum">
              <a:rPr lang="en-US" altLang="en-US" sz="2800">
                <a:solidFill>
                  <a:srgbClr val="FFFFFF"/>
                </a:solidFill>
                <a:latin typeface="Century Gothic" panose="020B0502020202020204" pitchFamily="34" charset="0"/>
              </a:rPr>
              <a:pPr algn="ctr" fontAlgn="base">
                <a:spcBef>
                  <a:spcPct val="0"/>
                </a:spcBef>
                <a:spcAft>
                  <a:spcPct val="0"/>
                </a:spcAft>
              </a:pPr>
              <a:t>‹#›</a:t>
            </a:fld>
            <a:endParaRPr lang="en-US" altLang="en-US" sz="2800">
              <a:solidFill>
                <a:srgbClr val="FFFFFF"/>
              </a:solidFill>
              <a:latin typeface="Century Gothic" panose="020B0502020202020204" pitchFamily="34" charset="0"/>
            </a:endParaRPr>
          </a:p>
        </p:txBody>
      </p:sp>
      <p:sp>
        <p:nvSpPr>
          <p:cNvPr id="2" name="Title 1"/>
          <p:cNvSpPr>
            <a:spLocks noGrp="1"/>
          </p:cNvSpPr>
          <p:nvPr>
            <p:ph type="title"/>
          </p:nvPr>
        </p:nvSpPr>
        <p:spPr>
          <a:xfrm>
            <a:off x="1155254" y="1447800"/>
            <a:ext cx="3616785"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091903" y="1441182"/>
            <a:ext cx="484380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5254" y="3086845"/>
            <a:ext cx="3616785" cy="2938036"/>
          </a:xfrm>
        </p:spPr>
        <p:txBody>
          <a:bodyPr/>
          <a:lstStyle>
            <a:lvl1pPr marL="0" indent="0">
              <a:buNone/>
              <a:defRPr sz="1400">
                <a:solidFill>
                  <a:srgbClr val="E9CD1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8" name="Date Placeholder 4"/>
          <p:cNvSpPr>
            <a:spLocks noGrp="1"/>
          </p:cNvSpPr>
          <p:nvPr>
            <p:ph type="dt" sz="half" idx="10"/>
          </p:nvPr>
        </p:nvSpPr>
        <p:spPr/>
        <p:txBody>
          <a:bodyPr/>
          <a:lstStyle>
            <a:lvl1pPr defTabSz="914400" eaLnBrk="0" fontAlgn="base" hangingPunct="0">
              <a:spcBef>
                <a:spcPct val="0"/>
              </a:spcBef>
              <a:spcAft>
                <a:spcPct val="0"/>
              </a:spcAft>
              <a:defRPr>
                <a:ea typeface="ＭＳ Ｐゴシック" panose="020B0600070205080204" pitchFamily="34" charset="-128"/>
              </a:defRPr>
            </a:lvl1pPr>
          </a:lstStyle>
          <a:p>
            <a:pPr>
              <a:defRPr/>
            </a:pPr>
            <a:fld id="{E79E6474-DD13-4541-BBF2-34E02534682D}" type="datetime1">
              <a:rPr lang="en-US"/>
              <a:pPr>
                <a:defRPr/>
              </a:pPr>
              <a:t>3/21/2019</a:t>
            </a:fld>
            <a:endParaRPr lang="en-US" dirty="0"/>
          </a:p>
        </p:txBody>
      </p:sp>
      <p:sp>
        <p:nvSpPr>
          <p:cNvPr id="19"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r>
              <a:rPr lang="en-US"/>
              <a:t>
              </a:t>
            </a:r>
            <a:endParaRPr lang="en-US" dirty="0"/>
          </a:p>
        </p:txBody>
      </p:sp>
    </p:spTree>
    <p:extLst>
      <p:ext uri="{BB962C8B-B14F-4D97-AF65-F5344CB8AC3E}">
        <p14:creationId xmlns:p14="http://schemas.microsoft.com/office/powerpoint/2010/main" val="33589279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635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15687606">
            <a:off x="4496329" y="1405997"/>
            <a:ext cx="2378075" cy="423333"/>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3" name="Rectangle 12"/>
          <p:cNvSpPr/>
          <p:nvPr/>
        </p:nvSpPr>
        <p:spPr>
          <a:xfrm>
            <a:off x="7044267" y="401639"/>
            <a:ext cx="4620684"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5"/>
          <p:cNvSpPr>
            <a:spLocks/>
          </p:cNvSpPr>
          <p:nvPr/>
        </p:nvSpPr>
        <p:spPr bwMode="gray">
          <a:xfrm rot="16200000">
            <a:off x="4802189" y="1211793"/>
            <a:ext cx="5997575" cy="4434417"/>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5" name="Freeform 5"/>
          <p:cNvSpPr>
            <a:spLocks noEditPoints="1"/>
          </p:cNvSpPr>
          <p:nvPr/>
        </p:nvSpPr>
        <p:spPr bwMode="gray">
          <a:xfrm>
            <a:off x="0" y="0"/>
            <a:ext cx="12192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6" name="Rectangle 15"/>
          <p:cNvSpPr/>
          <p:nvPr/>
        </p:nvSpPr>
        <p:spPr>
          <a:xfrm>
            <a:off x="10327217" y="0"/>
            <a:ext cx="914400" cy="110013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17" name="TextBox 38"/>
          <p:cNvSpPr txBox="1">
            <a:spLocks noChangeArrowheads="1"/>
          </p:cNvSpPr>
          <p:nvPr userDrawn="1"/>
        </p:nvSpPr>
        <p:spPr bwMode="auto">
          <a:xfrm>
            <a:off x="10314518" y="533401"/>
            <a:ext cx="927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fld id="{7F7FAC19-1142-495F-B920-D778FA17A1B5}" type="slidenum">
              <a:rPr lang="en-US" altLang="en-US" sz="2800">
                <a:solidFill>
                  <a:srgbClr val="FFFFFF"/>
                </a:solidFill>
                <a:latin typeface="Century Gothic" panose="020B0502020202020204" pitchFamily="34" charset="0"/>
              </a:rPr>
              <a:pPr algn="ctr" fontAlgn="base">
                <a:spcBef>
                  <a:spcPct val="0"/>
                </a:spcBef>
                <a:spcAft>
                  <a:spcPct val="0"/>
                </a:spcAft>
              </a:pPr>
              <a:t>‹#›</a:t>
            </a:fld>
            <a:endParaRPr lang="en-US" altLang="en-US" sz="2800">
              <a:solidFill>
                <a:srgbClr val="FFFFFF"/>
              </a:solidFill>
              <a:latin typeface="Century Gothic" panose="020B0502020202020204" pitchFamily="34" charset="0"/>
            </a:endParaRPr>
          </a:p>
        </p:txBody>
      </p:sp>
      <p:sp>
        <p:nvSpPr>
          <p:cNvPr id="2" name="Title 1"/>
          <p:cNvSpPr>
            <a:spLocks noGrp="1"/>
          </p:cNvSpPr>
          <p:nvPr>
            <p:ph type="title"/>
          </p:nvPr>
        </p:nvSpPr>
        <p:spPr>
          <a:xfrm>
            <a:off x="1135455" y="1340000"/>
            <a:ext cx="4002584" cy="161619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7212" y="1320800"/>
            <a:ext cx="3721469" cy="42164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bwMode="gray">
          <a:xfrm>
            <a:off x="1135455" y="3086100"/>
            <a:ext cx="4002584" cy="2451100"/>
          </a:xfrm>
        </p:spPr>
        <p:txBody>
          <a:bodyPr>
            <a:normAutofit/>
          </a:bodyPr>
          <a:lstStyle>
            <a:lvl1pPr marL="0" indent="0">
              <a:buNone/>
              <a:defRPr sz="1400">
                <a:solidFill>
                  <a:srgbClr val="E9CD1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8" name="Date Placeholder 4"/>
          <p:cNvSpPr>
            <a:spLocks noGrp="1"/>
          </p:cNvSpPr>
          <p:nvPr>
            <p:ph type="dt" sz="half" idx="10"/>
          </p:nvPr>
        </p:nvSpPr>
        <p:spPr/>
        <p:txBody>
          <a:bodyPr/>
          <a:lstStyle>
            <a:lvl1pPr defTabSz="914400" eaLnBrk="0" fontAlgn="base" hangingPunct="0">
              <a:spcBef>
                <a:spcPct val="0"/>
              </a:spcBef>
              <a:spcAft>
                <a:spcPct val="0"/>
              </a:spcAft>
              <a:defRPr>
                <a:ea typeface="ＭＳ Ｐゴシック" panose="020B0600070205080204" pitchFamily="34" charset="-128"/>
              </a:defRPr>
            </a:lvl1pPr>
          </a:lstStyle>
          <a:p>
            <a:pPr>
              <a:defRPr/>
            </a:pPr>
            <a:fld id="{52C38CC1-23D5-4A7E-86A4-685132FF1F58}" type="datetime1">
              <a:rPr lang="en-US"/>
              <a:pPr>
                <a:defRPr/>
              </a:pPr>
              <a:t>3/21/2019</a:t>
            </a:fld>
            <a:endParaRPr lang="en-US" dirty="0"/>
          </a:p>
        </p:txBody>
      </p:sp>
      <p:sp>
        <p:nvSpPr>
          <p:cNvPr id="19"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r>
              <a:rPr lang="en-US"/>
              <a:t>
              </a:t>
            </a:r>
            <a:endParaRPr lang="en-US" dirty="0"/>
          </a:p>
        </p:txBody>
      </p:sp>
    </p:spTree>
    <p:extLst>
      <p:ext uri="{BB962C8B-B14F-4D97-AF65-F5344CB8AC3E}">
        <p14:creationId xmlns:p14="http://schemas.microsoft.com/office/powerpoint/2010/main" val="943412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5" name="Rectangle 4"/>
          <p:cNvSpPr/>
          <p:nvPr/>
        </p:nvSpPr>
        <p:spPr>
          <a:xfrm>
            <a:off x="0"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284" y="9525"/>
            <a:ext cx="121814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p:nvSpPr>
        <p:spPr>
          <a:xfrm>
            <a:off x="563034" y="401638"/>
            <a:ext cx="11101917" cy="31416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10204164">
            <a:off x="569385" y="4564063"/>
            <a:ext cx="3170767" cy="317500"/>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4" name="Freeform 35"/>
          <p:cNvSpPr>
            <a:spLocks/>
          </p:cNvSpPr>
          <p:nvPr/>
        </p:nvSpPr>
        <p:spPr bwMode="gray">
          <a:xfrm rot="10800000">
            <a:off x="647701" y="2670176"/>
            <a:ext cx="10909300" cy="2130425"/>
          </a:xfrm>
          <a:custGeom>
            <a:avLst/>
            <a:gdLst>
              <a:gd name="T0" fmla="*/ 0 w 10000"/>
              <a:gd name="T1" fmla="*/ 0 h 9621"/>
              <a:gd name="T2" fmla="*/ 0 w 10000"/>
              <a:gd name="T3" fmla="*/ 2411 h 9621"/>
              <a:gd name="T4" fmla="*/ 0 w 10000"/>
              <a:gd name="T5" fmla="*/ 9586 h 9621"/>
              <a:gd name="T6" fmla="*/ 0 w 10000"/>
              <a:gd name="T7" fmla="*/ 9621 h 9621"/>
              <a:gd name="T8" fmla="*/ 10000 w 10000"/>
              <a:gd name="T9" fmla="*/ 9585 h 9621"/>
              <a:gd name="T10" fmla="*/ 10000 w 10000"/>
              <a:gd name="T11" fmla="*/ 9586 h 9621"/>
              <a:gd name="T12" fmla="*/ 9990 w 10000"/>
              <a:gd name="T13" fmla="*/ 2411 h 9621"/>
              <a:gd name="T14" fmla="*/ 9990 w 10000"/>
              <a:gd name="T15" fmla="*/ 0 h 9621"/>
              <a:gd name="T16" fmla="*/ 9990 w 10000"/>
              <a:gd name="T17" fmla="*/ 0 h 9621"/>
              <a:gd name="T18" fmla="*/ 9534 w 10000"/>
              <a:gd name="T19" fmla="*/ 253 h 9621"/>
              <a:gd name="T20" fmla="*/ 9084 w 10000"/>
              <a:gd name="T21" fmla="*/ 477 h 9621"/>
              <a:gd name="T22" fmla="*/ 8628 w 10000"/>
              <a:gd name="T23" fmla="*/ 669 h 9621"/>
              <a:gd name="T24" fmla="*/ 8177 w 10000"/>
              <a:gd name="T25" fmla="*/ 847 h 9621"/>
              <a:gd name="T26" fmla="*/ 7726 w 10000"/>
              <a:gd name="T27" fmla="*/ 984 h 9621"/>
              <a:gd name="T28" fmla="*/ 7279 w 10000"/>
              <a:gd name="T29" fmla="*/ 1087 h 9621"/>
              <a:gd name="T30" fmla="*/ 6832 w 10000"/>
              <a:gd name="T31" fmla="*/ 1176 h 9621"/>
              <a:gd name="T32" fmla="*/ 6393 w 10000"/>
              <a:gd name="T33" fmla="*/ 1236 h 9621"/>
              <a:gd name="T34" fmla="*/ 5962 w 10000"/>
              <a:gd name="T35" fmla="*/ 1279 h 9621"/>
              <a:gd name="T36" fmla="*/ 5534 w 10000"/>
              <a:gd name="T37" fmla="*/ 1294 h 9621"/>
              <a:gd name="T38" fmla="*/ 5120 w 10000"/>
              <a:gd name="T39" fmla="*/ 1294 h 9621"/>
              <a:gd name="T40" fmla="*/ 4709 w 10000"/>
              <a:gd name="T41" fmla="*/ 1294 h 9621"/>
              <a:gd name="T42" fmla="*/ 4311 w 10000"/>
              <a:gd name="T43" fmla="*/ 1266 h 9621"/>
              <a:gd name="T44" fmla="*/ 3923 w 10000"/>
              <a:gd name="T45" fmla="*/ 1221 h 9621"/>
              <a:gd name="T46" fmla="*/ 3548 w 10000"/>
              <a:gd name="T47" fmla="*/ 1161 h 9621"/>
              <a:gd name="T48" fmla="*/ 3187 w 10000"/>
              <a:gd name="T49" fmla="*/ 1101 h 9621"/>
              <a:gd name="T50" fmla="*/ 2840 w 10000"/>
              <a:gd name="T51" fmla="*/ 1026 h 9621"/>
              <a:gd name="T52" fmla="*/ 2505 w 10000"/>
              <a:gd name="T53" fmla="*/ 954 h 9621"/>
              <a:gd name="T54" fmla="*/ 2192 w 10000"/>
              <a:gd name="T55" fmla="*/ 865 h 9621"/>
              <a:gd name="T56" fmla="*/ 1889 w 10000"/>
              <a:gd name="T57" fmla="*/ 775 h 9621"/>
              <a:gd name="T58" fmla="*/ 1346 w 10000"/>
              <a:gd name="T59" fmla="*/ 579 h 9621"/>
              <a:gd name="T60" fmla="*/ 882 w 10000"/>
              <a:gd name="T61" fmla="*/ 400 h 9621"/>
              <a:gd name="T62" fmla="*/ 511 w 10000"/>
              <a:gd name="T63" fmla="*/ 253 h 9621"/>
              <a:gd name="T64" fmla="*/ 234 w 10000"/>
              <a:gd name="T65" fmla="*/ 118 h 9621"/>
              <a:gd name="T66" fmla="*/ 0 w 10000"/>
              <a:gd name="T67" fmla="*/ 0 h 9621"/>
              <a:gd name="T68" fmla="*/ 0 w 10000"/>
              <a:gd name="T69" fmla="*/ 0 h 9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5" name="Freeform 5"/>
          <p:cNvSpPr>
            <a:spLocks noEditPoints="1"/>
          </p:cNvSpPr>
          <p:nvPr/>
        </p:nvSpPr>
        <p:spPr bwMode="gray">
          <a:xfrm>
            <a:off x="0" y="0"/>
            <a:ext cx="12192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6" name="Rectangle 15"/>
          <p:cNvSpPr/>
          <p:nvPr/>
        </p:nvSpPr>
        <p:spPr>
          <a:xfrm>
            <a:off x="10327217" y="0"/>
            <a:ext cx="914400" cy="110013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17" name="TextBox 38"/>
          <p:cNvSpPr txBox="1">
            <a:spLocks noChangeArrowheads="1"/>
          </p:cNvSpPr>
          <p:nvPr userDrawn="1"/>
        </p:nvSpPr>
        <p:spPr bwMode="auto">
          <a:xfrm>
            <a:off x="10314518" y="533401"/>
            <a:ext cx="927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fld id="{E5804B52-D1E2-4DF5-8144-5BA6D16F89C4}" type="slidenum">
              <a:rPr lang="en-US" altLang="en-US" sz="2800">
                <a:solidFill>
                  <a:srgbClr val="FFFFFF"/>
                </a:solidFill>
                <a:latin typeface="Century Gothic" panose="020B0502020202020204" pitchFamily="34" charset="0"/>
              </a:rPr>
              <a:pPr algn="ctr" fontAlgn="base">
                <a:spcBef>
                  <a:spcPct val="0"/>
                </a:spcBef>
                <a:spcAft>
                  <a:spcPct val="0"/>
                </a:spcAft>
              </a:pPr>
              <a:t>‹#›</a:t>
            </a:fld>
            <a:endParaRPr lang="en-US" altLang="en-US" sz="2800">
              <a:solidFill>
                <a:srgbClr val="FFFFFF"/>
              </a:solidFill>
              <a:latin typeface="Century Gothic" panose="020B0502020202020204" pitchFamily="34" charset="0"/>
            </a:endParaRPr>
          </a:p>
        </p:txBody>
      </p:sp>
      <p:sp>
        <p:nvSpPr>
          <p:cNvPr id="2" name="Title 1"/>
          <p:cNvSpPr>
            <a:spLocks noGrp="1"/>
          </p:cNvSpPr>
          <p:nvPr>
            <p:ph type="title"/>
          </p:nvPr>
        </p:nvSpPr>
        <p:spPr>
          <a:xfrm>
            <a:off x="1155260" y="4961453"/>
            <a:ext cx="856266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5255" y="685800"/>
            <a:ext cx="8562672"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bwMode="gray">
          <a:xfrm>
            <a:off x="1155258" y="5528191"/>
            <a:ext cx="8562671" cy="493712"/>
          </a:xfrm>
        </p:spPr>
        <p:txBody>
          <a:bodyPr>
            <a:normAutofit/>
          </a:bodyPr>
          <a:lstStyle>
            <a:lvl1pPr marL="0" indent="0">
              <a:buNone/>
              <a:defRPr sz="1200">
                <a:solidFill>
                  <a:srgbClr val="E9CD1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8" name="Date Placeholder 4"/>
          <p:cNvSpPr>
            <a:spLocks noGrp="1"/>
          </p:cNvSpPr>
          <p:nvPr>
            <p:ph type="dt" sz="half" idx="10"/>
          </p:nvPr>
        </p:nvSpPr>
        <p:spPr/>
        <p:txBody>
          <a:bodyPr/>
          <a:lstStyle>
            <a:lvl1pPr defTabSz="914400" eaLnBrk="0" fontAlgn="base" hangingPunct="0">
              <a:spcBef>
                <a:spcPct val="0"/>
              </a:spcBef>
              <a:spcAft>
                <a:spcPct val="0"/>
              </a:spcAft>
              <a:defRPr>
                <a:ea typeface="ＭＳ Ｐゴシック" panose="020B0600070205080204" pitchFamily="34" charset="-128"/>
              </a:defRPr>
            </a:lvl1pPr>
          </a:lstStyle>
          <a:p>
            <a:pPr>
              <a:defRPr/>
            </a:pPr>
            <a:fld id="{2F26CFB0-2D1E-4B1D-9443-DC1CB1030339}" type="datetime1">
              <a:rPr lang="en-US"/>
              <a:pPr>
                <a:defRPr/>
              </a:pPr>
              <a:t>3/21/2019</a:t>
            </a:fld>
            <a:endParaRPr lang="en-US" dirty="0"/>
          </a:p>
        </p:txBody>
      </p:sp>
      <p:sp>
        <p:nvSpPr>
          <p:cNvPr id="19"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r>
              <a:rPr lang="en-US"/>
              <a:t>
              </a:t>
            </a:r>
            <a:endParaRPr lang="en-US" dirty="0"/>
          </a:p>
        </p:txBody>
      </p:sp>
    </p:spTree>
    <p:extLst>
      <p:ext uri="{BB962C8B-B14F-4D97-AF65-F5344CB8AC3E}">
        <p14:creationId xmlns:p14="http://schemas.microsoft.com/office/powerpoint/2010/main" val="14551779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4" name="Rectangle 3"/>
          <p:cNvSpPr/>
          <p:nvPr/>
        </p:nvSpPr>
        <p:spPr>
          <a:xfrm>
            <a:off x="0"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84" y="6350"/>
            <a:ext cx="121814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21010068">
            <a:off x="8479367" y="2781300"/>
            <a:ext cx="3170767" cy="317500"/>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2" name="Rectangle 11"/>
          <p:cNvSpPr/>
          <p:nvPr/>
        </p:nvSpPr>
        <p:spPr>
          <a:xfrm>
            <a:off x="647701" y="4343401"/>
            <a:ext cx="10909300" cy="21129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5"/>
          <p:cNvSpPr>
            <a:spLocks/>
          </p:cNvSpPr>
          <p:nvPr/>
        </p:nvSpPr>
        <p:spPr bwMode="gray">
          <a:xfrm>
            <a:off x="647701" y="2854325"/>
            <a:ext cx="10909300" cy="2130425"/>
          </a:xfrm>
          <a:custGeom>
            <a:avLst/>
            <a:gdLst>
              <a:gd name="T0" fmla="*/ 0 w 10000"/>
              <a:gd name="T1" fmla="*/ 0 h 9621"/>
              <a:gd name="T2" fmla="*/ 0 w 10000"/>
              <a:gd name="T3" fmla="*/ 2411 h 9621"/>
              <a:gd name="T4" fmla="*/ 0 w 10000"/>
              <a:gd name="T5" fmla="*/ 9586 h 9621"/>
              <a:gd name="T6" fmla="*/ 0 w 10000"/>
              <a:gd name="T7" fmla="*/ 9621 h 9621"/>
              <a:gd name="T8" fmla="*/ 10000 w 10000"/>
              <a:gd name="T9" fmla="*/ 9585 h 9621"/>
              <a:gd name="T10" fmla="*/ 10000 w 10000"/>
              <a:gd name="T11" fmla="*/ 9586 h 9621"/>
              <a:gd name="T12" fmla="*/ 9990 w 10000"/>
              <a:gd name="T13" fmla="*/ 2411 h 9621"/>
              <a:gd name="T14" fmla="*/ 9990 w 10000"/>
              <a:gd name="T15" fmla="*/ 0 h 9621"/>
              <a:gd name="T16" fmla="*/ 9990 w 10000"/>
              <a:gd name="T17" fmla="*/ 0 h 9621"/>
              <a:gd name="T18" fmla="*/ 9534 w 10000"/>
              <a:gd name="T19" fmla="*/ 253 h 9621"/>
              <a:gd name="T20" fmla="*/ 9084 w 10000"/>
              <a:gd name="T21" fmla="*/ 477 h 9621"/>
              <a:gd name="T22" fmla="*/ 8628 w 10000"/>
              <a:gd name="T23" fmla="*/ 669 h 9621"/>
              <a:gd name="T24" fmla="*/ 8177 w 10000"/>
              <a:gd name="T25" fmla="*/ 847 h 9621"/>
              <a:gd name="T26" fmla="*/ 7726 w 10000"/>
              <a:gd name="T27" fmla="*/ 984 h 9621"/>
              <a:gd name="T28" fmla="*/ 7279 w 10000"/>
              <a:gd name="T29" fmla="*/ 1087 h 9621"/>
              <a:gd name="T30" fmla="*/ 6832 w 10000"/>
              <a:gd name="T31" fmla="*/ 1176 h 9621"/>
              <a:gd name="T32" fmla="*/ 6393 w 10000"/>
              <a:gd name="T33" fmla="*/ 1236 h 9621"/>
              <a:gd name="T34" fmla="*/ 5962 w 10000"/>
              <a:gd name="T35" fmla="*/ 1279 h 9621"/>
              <a:gd name="T36" fmla="*/ 5534 w 10000"/>
              <a:gd name="T37" fmla="*/ 1294 h 9621"/>
              <a:gd name="T38" fmla="*/ 5120 w 10000"/>
              <a:gd name="T39" fmla="*/ 1294 h 9621"/>
              <a:gd name="T40" fmla="*/ 4709 w 10000"/>
              <a:gd name="T41" fmla="*/ 1294 h 9621"/>
              <a:gd name="T42" fmla="*/ 4311 w 10000"/>
              <a:gd name="T43" fmla="*/ 1266 h 9621"/>
              <a:gd name="T44" fmla="*/ 3923 w 10000"/>
              <a:gd name="T45" fmla="*/ 1221 h 9621"/>
              <a:gd name="T46" fmla="*/ 3548 w 10000"/>
              <a:gd name="T47" fmla="*/ 1161 h 9621"/>
              <a:gd name="T48" fmla="*/ 3187 w 10000"/>
              <a:gd name="T49" fmla="*/ 1101 h 9621"/>
              <a:gd name="T50" fmla="*/ 2840 w 10000"/>
              <a:gd name="T51" fmla="*/ 1026 h 9621"/>
              <a:gd name="T52" fmla="*/ 2505 w 10000"/>
              <a:gd name="T53" fmla="*/ 954 h 9621"/>
              <a:gd name="T54" fmla="*/ 2192 w 10000"/>
              <a:gd name="T55" fmla="*/ 865 h 9621"/>
              <a:gd name="T56" fmla="*/ 1889 w 10000"/>
              <a:gd name="T57" fmla="*/ 775 h 9621"/>
              <a:gd name="T58" fmla="*/ 1346 w 10000"/>
              <a:gd name="T59" fmla="*/ 579 h 9621"/>
              <a:gd name="T60" fmla="*/ 882 w 10000"/>
              <a:gd name="T61" fmla="*/ 400 h 9621"/>
              <a:gd name="T62" fmla="*/ 511 w 10000"/>
              <a:gd name="T63" fmla="*/ 253 h 9621"/>
              <a:gd name="T64" fmla="*/ 234 w 10000"/>
              <a:gd name="T65" fmla="*/ 118 h 9621"/>
              <a:gd name="T66" fmla="*/ 0 w 10000"/>
              <a:gd name="T67" fmla="*/ 0 h 9621"/>
              <a:gd name="T68" fmla="*/ 0 w 10000"/>
              <a:gd name="T69" fmla="*/ 0 h 9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5" name="Freeform 5"/>
          <p:cNvSpPr>
            <a:spLocks noEditPoints="1"/>
          </p:cNvSpPr>
          <p:nvPr/>
        </p:nvSpPr>
        <p:spPr bwMode="gray">
          <a:xfrm>
            <a:off x="0" y="0"/>
            <a:ext cx="12192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6" name="Rectangle 15"/>
          <p:cNvSpPr/>
          <p:nvPr/>
        </p:nvSpPr>
        <p:spPr>
          <a:xfrm>
            <a:off x="10327217" y="0"/>
            <a:ext cx="914400" cy="110013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17" name="TextBox 38"/>
          <p:cNvSpPr txBox="1">
            <a:spLocks noChangeArrowheads="1"/>
          </p:cNvSpPr>
          <p:nvPr userDrawn="1"/>
        </p:nvSpPr>
        <p:spPr bwMode="auto">
          <a:xfrm>
            <a:off x="10314518" y="533401"/>
            <a:ext cx="927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fld id="{D7F3BFA0-FB5F-4C54-A920-75E25AA3A27C}" type="slidenum">
              <a:rPr lang="en-US" altLang="en-US" sz="2800">
                <a:solidFill>
                  <a:srgbClr val="FFFFFF"/>
                </a:solidFill>
                <a:latin typeface="Century Gothic" panose="020B0502020202020204" pitchFamily="34" charset="0"/>
              </a:rPr>
              <a:pPr algn="ctr" fontAlgn="base">
                <a:spcBef>
                  <a:spcPct val="0"/>
                </a:spcBef>
                <a:spcAft>
                  <a:spcPct val="0"/>
                </a:spcAft>
              </a:pPr>
              <a:t>‹#›</a:t>
            </a:fld>
            <a:endParaRPr lang="en-US" altLang="en-US" sz="2800">
              <a:solidFill>
                <a:srgbClr val="FFFFFF"/>
              </a:solidFill>
              <a:latin typeface="Century Gothic" panose="020B0502020202020204" pitchFamily="34" charset="0"/>
            </a:endParaRPr>
          </a:p>
        </p:txBody>
      </p:sp>
      <p:sp>
        <p:nvSpPr>
          <p:cNvPr id="2" name="Title 1"/>
          <p:cNvSpPr>
            <a:spLocks noGrp="1"/>
          </p:cNvSpPr>
          <p:nvPr>
            <p:ph type="title"/>
          </p:nvPr>
        </p:nvSpPr>
        <p:spPr>
          <a:xfrm>
            <a:off x="1155255" y="927101"/>
            <a:ext cx="8562672"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1155254" y="3488023"/>
            <a:ext cx="8562673"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panose="020B0600070205080204" pitchFamily="34" charset="-128"/>
              </a:defRPr>
            </a:lvl1pPr>
          </a:lstStyle>
          <a:p>
            <a:pPr>
              <a:defRPr/>
            </a:pPr>
            <a:fld id="{0FC10886-2D8D-4B4C-9D69-18704C3CE08F}" type="datetime1">
              <a:rPr lang="en-US"/>
              <a:pPr>
                <a:defRPr/>
              </a:pPr>
              <a:t>3/21/2019</a:t>
            </a:fld>
            <a:endParaRPr lang="en-US" dirty="0"/>
          </a:p>
        </p:txBody>
      </p:sp>
      <p:sp>
        <p:nvSpPr>
          <p:cNvPr id="19"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r>
              <a:rPr lang="en-US"/>
              <a:t>
              </a:t>
            </a:r>
            <a:endParaRPr lang="en-US" dirty="0"/>
          </a:p>
        </p:txBody>
      </p:sp>
    </p:spTree>
    <p:extLst>
      <p:ext uri="{BB962C8B-B14F-4D97-AF65-F5344CB8AC3E}">
        <p14:creationId xmlns:p14="http://schemas.microsoft.com/office/powerpoint/2010/main" val="3677924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1" y="6654"/>
            <a:ext cx="12182140" cy="6858000"/>
          </a:xfrm>
          <a:prstGeom prst="rect">
            <a:avLst/>
          </a:prstGeom>
        </p:spPr>
      </p:pic>
      <p:sp>
        <p:nvSpPr>
          <p:cNvPr id="13" name="Oval 12"/>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4823084" y="1405415"/>
            <a:ext cx="2377690" cy="42366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5139369" y="1211129"/>
            <a:ext cx="5995993" cy="4435745"/>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7044898" y="402165"/>
            <a:ext cx="462102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Title 1"/>
          <p:cNvSpPr>
            <a:spLocks noGrp="1"/>
          </p:cNvSpPr>
          <p:nvPr>
            <p:ph type="title"/>
          </p:nvPr>
        </p:nvSpPr>
        <p:spPr>
          <a:xfrm>
            <a:off x="1155255" y="2257589"/>
            <a:ext cx="4135687" cy="3020343"/>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25682" y="2257588"/>
            <a:ext cx="4072871" cy="3020343"/>
          </a:xfrm>
        </p:spPr>
        <p:txBody>
          <a:bodyPr anchor="ctr"/>
          <a:lstStyle>
            <a:lvl1pPr marL="0" indent="0" algn="l">
              <a:buNone/>
              <a:defRPr sz="2000" cap="all">
                <a:solidFill>
                  <a:srgbClr val="E9CD1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D62F8DFF-A64D-479D-AC79-6696EC1769DF}" type="datetime1">
              <a:rPr lang="en-US" smtClean="0"/>
              <a:pPr/>
              <a:t>3/21/2019</a:t>
            </a:fld>
            <a:endParaRPr lang="en-US" dirty="0"/>
          </a:p>
        </p:txBody>
      </p:sp>
      <p:sp>
        <p:nvSpPr>
          <p:cNvPr id="5" name="Footer Placeholder 4"/>
          <p:cNvSpPr>
            <a:spLocks noGrp="1"/>
          </p:cNvSpPr>
          <p:nvPr>
            <p:ph type="ftr" sz="quarter" idx="11"/>
          </p:nvPr>
        </p:nvSpPr>
        <p:spPr/>
        <p:txBody>
          <a:bodyPr/>
          <a:lstStyle/>
          <a:p>
            <a:r>
              <a:rPr lang="en-US" smtClean="0">
                <a:solidFill>
                  <a:srgbClr val="ACD433"/>
                </a:solidFill>
              </a:rPr>
              <a:t>
              </a:t>
            </a:r>
            <a:endParaRPr lang="en-US" dirty="0">
              <a:solidFill>
                <a:srgbClr val="ACD433"/>
              </a:solidFill>
            </a:endParaRPr>
          </a:p>
        </p:txBody>
      </p:sp>
      <p:sp>
        <p:nvSpPr>
          <p:cNvPr id="15" name="Rectangle 14"/>
          <p:cNvSpPr/>
          <p:nvPr/>
        </p:nvSpPr>
        <p:spPr>
          <a:xfrm>
            <a:off x="10317385" y="-487"/>
            <a:ext cx="914400" cy="109945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22" name="TextBox 21"/>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a:solidFill>
                  <a:prstClr val="white"/>
                </a:solidFill>
              </a:rPr>
              <a:pPr algn="ctr" defTabSz="457200"/>
              <a:t>‹#›</a:t>
            </a:fld>
            <a:endParaRPr lang="en-US" sz="2800" dirty="0">
              <a:solidFill>
                <a:prstClr val="white"/>
              </a:solidFill>
            </a:endParaRPr>
          </a:p>
        </p:txBody>
      </p:sp>
    </p:spTree>
    <p:extLst>
      <p:ext uri="{BB962C8B-B14F-4D97-AF65-F5344CB8AC3E}">
        <p14:creationId xmlns:p14="http://schemas.microsoft.com/office/powerpoint/2010/main" val="426496128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5" name="Rectangle 4"/>
          <p:cNvSpPr/>
          <p:nvPr/>
        </p:nvSpPr>
        <p:spPr>
          <a:xfrm>
            <a:off x="0"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84" y="6350"/>
            <a:ext cx="121814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21010068">
            <a:off x="8479367" y="4308475"/>
            <a:ext cx="3170767" cy="319088"/>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3" name="Freeform 34"/>
          <p:cNvSpPr>
            <a:spLocks/>
          </p:cNvSpPr>
          <p:nvPr/>
        </p:nvSpPr>
        <p:spPr bwMode="gray">
          <a:xfrm>
            <a:off x="647701" y="4381501"/>
            <a:ext cx="10909300" cy="2130425"/>
          </a:xfrm>
          <a:custGeom>
            <a:avLst/>
            <a:gdLst>
              <a:gd name="T0" fmla="*/ 0 w 10000"/>
              <a:gd name="T1" fmla="*/ 0 h 9621"/>
              <a:gd name="T2" fmla="*/ 0 w 10000"/>
              <a:gd name="T3" fmla="*/ 2411 h 9621"/>
              <a:gd name="T4" fmla="*/ 0 w 10000"/>
              <a:gd name="T5" fmla="*/ 9586 h 9621"/>
              <a:gd name="T6" fmla="*/ 0 w 10000"/>
              <a:gd name="T7" fmla="*/ 9621 h 9621"/>
              <a:gd name="T8" fmla="*/ 10000 w 10000"/>
              <a:gd name="T9" fmla="*/ 9585 h 9621"/>
              <a:gd name="T10" fmla="*/ 10000 w 10000"/>
              <a:gd name="T11" fmla="*/ 9586 h 9621"/>
              <a:gd name="T12" fmla="*/ 9990 w 10000"/>
              <a:gd name="T13" fmla="*/ 2411 h 9621"/>
              <a:gd name="T14" fmla="*/ 9990 w 10000"/>
              <a:gd name="T15" fmla="*/ 0 h 9621"/>
              <a:gd name="T16" fmla="*/ 9990 w 10000"/>
              <a:gd name="T17" fmla="*/ 0 h 9621"/>
              <a:gd name="T18" fmla="*/ 9534 w 10000"/>
              <a:gd name="T19" fmla="*/ 253 h 9621"/>
              <a:gd name="T20" fmla="*/ 9084 w 10000"/>
              <a:gd name="T21" fmla="*/ 477 h 9621"/>
              <a:gd name="T22" fmla="*/ 8628 w 10000"/>
              <a:gd name="T23" fmla="*/ 669 h 9621"/>
              <a:gd name="T24" fmla="*/ 8177 w 10000"/>
              <a:gd name="T25" fmla="*/ 847 h 9621"/>
              <a:gd name="T26" fmla="*/ 7726 w 10000"/>
              <a:gd name="T27" fmla="*/ 984 h 9621"/>
              <a:gd name="T28" fmla="*/ 7279 w 10000"/>
              <a:gd name="T29" fmla="*/ 1087 h 9621"/>
              <a:gd name="T30" fmla="*/ 6832 w 10000"/>
              <a:gd name="T31" fmla="*/ 1176 h 9621"/>
              <a:gd name="T32" fmla="*/ 6393 w 10000"/>
              <a:gd name="T33" fmla="*/ 1236 h 9621"/>
              <a:gd name="T34" fmla="*/ 5962 w 10000"/>
              <a:gd name="T35" fmla="*/ 1279 h 9621"/>
              <a:gd name="T36" fmla="*/ 5534 w 10000"/>
              <a:gd name="T37" fmla="*/ 1294 h 9621"/>
              <a:gd name="T38" fmla="*/ 5120 w 10000"/>
              <a:gd name="T39" fmla="*/ 1294 h 9621"/>
              <a:gd name="T40" fmla="*/ 4709 w 10000"/>
              <a:gd name="T41" fmla="*/ 1294 h 9621"/>
              <a:gd name="T42" fmla="*/ 4311 w 10000"/>
              <a:gd name="T43" fmla="*/ 1266 h 9621"/>
              <a:gd name="T44" fmla="*/ 3923 w 10000"/>
              <a:gd name="T45" fmla="*/ 1221 h 9621"/>
              <a:gd name="T46" fmla="*/ 3548 w 10000"/>
              <a:gd name="T47" fmla="*/ 1161 h 9621"/>
              <a:gd name="T48" fmla="*/ 3187 w 10000"/>
              <a:gd name="T49" fmla="*/ 1101 h 9621"/>
              <a:gd name="T50" fmla="*/ 2840 w 10000"/>
              <a:gd name="T51" fmla="*/ 1026 h 9621"/>
              <a:gd name="T52" fmla="*/ 2505 w 10000"/>
              <a:gd name="T53" fmla="*/ 954 h 9621"/>
              <a:gd name="T54" fmla="*/ 2192 w 10000"/>
              <a:gd name="T55" fmla="*/ 865 h 9621"/>
              <a:gd name="T56" fmla="*/ 1889 w 10000"/>
              <a:gd name="T57" fmla="*/ 775 h 9621"/>
              <a:gd name="T58" fmla="*/ 1346 w 10000"/>
              <a:gd name="T59" fmla="*/ 579 h 9621"/>
              <a:gd name="T60" fmla="*/ 882 w 10000"/>
              <a:gd name="T61" fmla="*/ 400 h 9621"/>
              <a:gd name="T62" fmla="*/ 511 w 10000"/>
              <a:gd name="T63" fmla="*/ 253 h 9621"/>
              <a:gd name="T64" fmla="*/ 234 w 10000"/>
              <a:gd name="T65" fmla="*/ 118 h 9621"/>
              <a:gd name="T66" fmla="*/ 0 w 10000"/>
              <a:gd name="T67" fmla="*/ 0 h 9621"/>
              <a:gd name="T68" fmla="*/ 0 w 10000"/>
              <a:gd name="T69" fmla="*/ 0 h 9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4" name="Freeform 5"/>
          <p:cNvSpPr>
            <a:spLocks noEditPoints="1"/>
          </p:cNvSpPr>
          <p:nvPr/>
        </p:nvSpPr>
        <p:spPr bwMode="gray">
          <a:xfrm>
            <a:off x="0" y="0"/>
            <a:ext cx="12192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5" name="TextBox 14"/>
          <p:cNvSpPr txBox="1"/>
          <p:nvPr/>
        </p:nvSpPr>
        <p:spPr bwMode="gray">
          <a:xfrm>
            <a:off x="9378951" y="2898775"/>
            <a:ext cx="880533" cy="1323975"/>
          </a:xfrm>
          <a:prstGeom prst="rect">
            <a:avLst/>
          </a:prstGeom>
          <a:noFill/>
        </p:spPr>
        <p:txBody>
          <a:bodyPr>
            <a:spAutoFit/>
          </a:bodyPr>
          <a:lstStyle>
            <a:defPPr>
              <a:defRPr lang="en-US"/>
            </a:defPPr>
            <a:lvl1pPr algn="r">
              <a:defRPr sz="12200" b="0" i="0">
                <a:solidFill>
                  <a:schemeClr val="accent1"/>
                </a:solidFill>
                <a:latin typeface="Arial"/>
                <a:cs typeface="Arial"/>
              </a:defRPr>
            </a:lvl1pPr>
          </a:lstStyle>
          <a:p>
            <a:pPr defTabSz="457200">
              <a:defRPr/>
            </a:pPr>
            <a:r>
              <a:rPr lang="en-US" sz="8000" dirty="0">
                <a:solidFill>
                  <a:srgbClr val="E9CD11"/>
                </a:solidFill>
                <a:ea typeface="ＭＳ Ｐゴシック"/>
              </a:rPr>
              <a:t>”</a:t>
            </a:r>
          </a:p>
        </p:txBody>
      </p:sp>
      <p:sp>
        <p:nvSpPr>
          <p:cNvPr id="18" name="TextBox 17"/>
          <p:cNvSpPr txBox="1"/>
          <p:nvPr/>
        </p:nvSpPr>
        <p:spPr bwMode="gray">
          <a:xfrm>
            <a:off x="869951" y="590550"/>
            <a:ext cx="800100" cy="1322388"/>
          </a:xfrm>
          <a:prstGeom prst="rect">
            <a:avLst/>
          </a:prstGeom>
          <a:noFill/>
        </p:spPr>
        <p:txBody>
          <a:bodyPr>
            <a:spAutoFit/>
          </a:bodyPr>
          <a:lstStyle>
            <a:defPPr>
              <a:defRPr lang="en-US"/>
            </a:defPPr>
            <a:lvl1pPr algn="r">
              <a:defRPr sz="12200" b="0" i="0">
                <a:solidFill>
                  <a:schemeClr val="accent1"/>
                </a:solidFill>
                <a:latin typeface="Arial"/>
                <a:cs typeface="Arial"/>
              </a:defRPr>
            </a:lvl1pPr>
          </a:lstStyle>
          <a:p>
            <a:pPr defTabSz="457200">
              <a:defRPr/>
            </a:pPr>
            <a:r>
              <a:rPr lang="en-US" sz="8000" dirty="0">
                <a:solidFill>
                  <a:srgbClr val="E9CD11"/>
                </a:solidFill>
                <a:ea typeface="ＭＳ Ｐゴシック"/>
              </a:rPr>
              <a:t>“</a:t>
            </a:r>
          </a:p>
        </p:txBody>
      </p:sp>
      <p:sp>
        <p:nvSpPr>
          <p:cNvPr id="19" name="Rectangle 18"/>
          <p:cNvSpPr/>
          <p:nvPr/>
        </p:nvSpPr>
        <p:spPr>
          <a:xfrm>
            <a:off x="10327217" y="0"/>
            <a:ext cx="914400" cy="110013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20" name="TextBox 39"/>
          <p:cNvSpPr txBox="1">
            <a:spLocks noChangeArrowheads="1"/>
          </p:cNvSpPr>
          <p:nvPr userDrawn="1"/>
        </p:nvSpPr>
        <p:spPr bwMode="auto">
          <a:xfrm>
            <a:off x="10314518" y="533401"/>
            <a:ext cx="927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fld id="{5E7F7391-9A0C-441A-8C56-45A073E2770A}" type="slidenum">
              <a:rPr lang="en-US" altLang="en-US" sz="2800">
                <a:solidFill>
                  <a:srgbClr val="FFFFFF"/>
                </a:solidFill>
                <a:latin typeface="Century Gothic" panose="020B0502020202020204" pitchFamily="34" charset="0"/>
              </a:rPr>
              <a:pPr algn="ctr" fontAlgn="base">
                <a:spcBef>
                  <a:spcPct val="0"/>
                </a:spcBef>
                <a:spcAft>
                  <a:spcPct val="0"/>
                </a:spcAft>
              </a:pPr>
              <a:t>‹#›</a:t>
            </a:fld>
            <a:endParaRPr lang="en-US" altLang="en-US" sz="2800">
              <a:solidFill>
                <a:srgbClr val="FFFFFF"/>
              </a:solidFill>
              <a:latin typeface="Century Gothic" panose="020B0502020202020204" pitchFamily="34" charset="0"/>
            </a:endParaRPr>
          </a:p>
        </p:txBody>
      </p:sp>
      <p:sp>
        <p:nvSpPr>
          <p:cNvPr id="2" name="Title 1"/>
          <p:cNvSpPr>
            <a:spLocks noGrp="1"/>
          </p:cNvSpPr>
          <p:nvPr>
            <p:ph type="title"/>
          </p:nvPr>
        </p:nvSpPr>
        <p:spPr>
          <a:xfrm>
            <a:off x="1504078" y="903421"/>
            <a:ext cx="8213847" cy="2895658"/>
          </a:xfrm>
        </p:spPr>
        <p:txBody>
          <a:bodyP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849706" y="3809279"/>
            <a:ext cx="7528189" cy="333113"/>
          </a:xfrm>
        </p:spPr>
        <p:txBody>
          <a:bodyPr>
            <a:normAutofit/>
          </a:bodyPr>
          <a:lstStyle>
            <a:lvl1pPr marL="0" indent="0">
              <a:buNone/>
              <a:defRPr lang="en-US" sz="1400" b="0" i="0" kern="1200" cap="small" dirty="0">
                <a:solidFill>
                  <a:srgbClr val="E9CD1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6" name="Text Placeholder 3"/>
          <p:cNvSpPr>
            <a:spLocks noGrp="1"/>
          </p:cNvSpPr>
          <p:nvPr>
            <p:ph type="body" sz="half" idx="2"/>
          </p:nvPr>
        </p:nvSpPr>
        <p:spPr>
          <a:xfrm>
            <a:off x="1155254" y="5000816"/>
            <a:ext cx="8562673"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Date Placeholder 3"/>
          <p:cNvSpPr>
            <a:spLocks noGrp="1"/>
          </p:cNvSpPr>
          <p:nvPr>
            <p:ph type="dt" sz="half" idx="14"/>
          </p:nvPr>
        </p:nvSpPr>
        <p:spPr/>
        <p:txBody>
          <a:bodyPr/>
          <a:lstStyle>
            <a:lvl1pPr defTabSz="914400" eaLnBrk="0" fontAlgn="base" hangingPunct="0">
              <a:spcBef>
                <a:spcPct val="0"/>
              </a:spcBef>
              <a:spcAft>
                <a:spcPct val="0"/>
              </a:spcAft>
              <a:defRPr>
                <a:ea typeface="ＭＳ Ｐゴシック" panose="020B0600070205080204" pitchFamily="34" charset="-128"/>
              </a:defRPr>
            </a:lvl1pPr>
          </a:lstStyle>
          <a:p>
            <a:pPr>
              <a:defRPr/>
            </a:pPr>
            <a:fld id="{3EC839D7-1F2E-4C24-B870-7D771E214723}" type="datetime1">
              <a:rPr lang="en-US"/>
              <a:pPr>
                <a:defRPr/>
              </a:pPr>
              <a:t>3/21/2019</a:t>
            </a:fld>
            <a:endParaRPr lang="en-US" dirty="0"/>
          </a:p>
        </p:txBody>
      </p:sp>
      <p:sp>
        <p:nvSpPr>
          <p:cNvPr id="22" name="Footer Placeholder 4"/>
          <p:cNvSpPr>
            <a:spLocks noGrp="1"/>
          </p:cNvSpPr>
          <p:nvPr>
            <p:ph type="ftr" sz="quarter" idx="15"/>
          </p:nvPr>
        </p:nvSpPr>
        <p:spPr/>
        <p:txBody>
          <a:bodyPr/>
          <a:lstStyle>
            <a:lvl1pPr defTabSz="914400"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r>
              <a:rPr lang="en-US"/>
              <a:t>
              </a:t>
            </a:r>
            <a:endParaRPr lang="en-US" dirty="0"/>
          </a:p>
        </p:txBody>
      </p:sp>
    </p:spTree>
    <p:extLst>
      <p:ext uri="{BB962C8B-B14F-4D97-AF65-F5344CB8AC3E}">
        <p14:creationId xmlns:p14="http://schemas.microsoft.com/office/powerpoint/2010/main" val="640739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Name Card">
    <p:spTree>
      <p:nvGrpSpPr>
        <p:cNvPr id="1" name=""/>
        <p:cNvGrpSpPr/>
        <p:nvPr/>
      </p:nvGrpSpPr>
      <p:grpSpPr>
        <a:xfrm>
          <a:off x="0" y="0"/>
          <a:ext cx="0" cy="0"/>
          <a:chOff x="0" y="0"/>
          <a:chExt cx="0" cy="0"/>
        </a:xfrm>
      </p:grpSpPr>
      <p:sp>
        <p:nvSpPr>
          <p:cNvPr id="4" name="Rectangle 3"/>
          <p:cNvSpPr/>
          <p:nvPr/>
        </p:nvSpPr>
        <p:spPr>
          <a:xfrm>
            <a:off x="0"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635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21010068">
            <a:off x="8479367" y="4311650"/>
            <a:ext cx="3170767" cy="317500"/>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2" name="Freeform 34"/>
          <p:cNvSpPr>
            <a:spLocks/>
          </p:cNvSpPr>
          <p:nvPr/>
        </p:nvSpPr>
        <p:spPr bwMode="gray">
          <a:xfrm>
            <a:off x="647701" y="4381501"/>
            <a:ext cx="10909300" cy="2130425"/>
          </a:xfrm>
          <a:custGeom>
            <a:avLst/>
            <a:gdLst>
              <a:gd name="T0" fmla="*/ 0 w 10000"/>
              <a:gd name="T1" fmla="*/ 0 h 9621"/>
              <a:gd name="T2" fmla="*/ 0 w 10000"/>
              <a:gd name="T3" fmla="*/ 2411 h 9621"/>
              <a:gd name="T4" fmla="*/ 0 w 10000"/>
              <a:gd name="T5" fmla="*/ 9586 h 9621"/>
              <a:gd name="T6" fmla="*/ 0 w 10000"/>
              <a:gd name="T7" fmla="*/ 9621 h 9621"/>
              <a:gd name="T8" fmla="*/ 10000 w 10000"/>
              <a:gd name="T9" fmla="*/ 9585 h 9621"/>
              <a:gd name="T10" fmla="*/ 10000 w 10000"/>
              <a:gd name="T11" fmla="*/ 9586 h 9621"/>
              <a:gd name="T12" fmla="*/ 9990 w 10000"/>
              <a:gd name="T13" fmla="*/ 2411 h 9621"/>
              <a:gd name="T14" fmla="*/ 9990 w 10000"/>
              <a:gd name="T15" fmla="*/ 0 h 9621"/>
              <a:gd name="T16" fmla="*/ 9990 w 10000"/>
              <a:gd name="T17" fmla="*/ 0 h 9621"/>
              <a:gd name="T18" fmla="*/ 9534 w 10000"/>
              <a:gd name="T19" fmla="*/ 253 h 9621"/>
              <a:gd name="T20" fmla="*/ 9084 w 10000"/>
              <a:gd name="T21" fmla="*/ 477 h 9621"/>
              <a:gd name="T22" fmla="*/ 8628 w 10000"/>
              <a:gd name="T23" fmla="*/ 669 h 9621"/>
              <a:gd name="T24" fmla="*/ 8177 w 10000"/>
              <a:gd name="T25" fmla="*/ 847 h 9621"/>
              <a:gd name="T26" fmla="*/ 7726 w 10000"/>
              <a:gd name="T27" fmla="*/ 984 h 9621"/>
              <a:gd name="T28" fmla="*/ 7279 w 10000"/>
              <a:gd name="T29" fmla="*/ 1087 h 9621"/>
              <a:gd name="T30" fmla="*/ 6832 w 10000"/>
              <a:gd name="T31" fmla="*/ 1176 h 9621"/>
              <a:gd name="T32" fmla="*/ 6393 w 10000"/>
              <a:gd name="T33" fmla="*/ 1236 h 9621"/>
              <a:gd name="T34" fmla="*/ 5962 w 10000"/>
              <a:gd name="T35" fmla="*/ 1279 h 9621"/>
              <a:gd name="T36" fmla="*/ 5534 w 10000"/>
              <a:gd name="T37" fmla="*/ 1294 h 9621"/>
              <a:gd name="T38" fmla="*/ 5120 w 10000"/>
              <a:gd name="T39" fmla="*/ 1294 h 9621"/>
              <a:gd name="T40" fmla="*/ 4709 w 10000"/>
              <a:gd name="T41" fmla="*/ 1294 h 9621"/>
              <a:gd name="T42" fmla="*/ 4311 w 10000"/>
              <a:gd name="T43" fmla="*/ 1266 h 9621"/>
              <a:gd name="T44" fmla="*/ 3923 w 10000"/>
              <a:gd name="T45" fmla="*/ 1221 h 9621"/>
              <a:gd name="T46" fmla="*/ 3548 w 10000"/>
              <a:gd name="T47" fmla="*/ 1161 h 9621"/>
              <a:gd name="T48" fmla="*/ 3187 w 10000"/>
              <a:gd name="T49" fmla="*/ 1101 h 9621"/>
              <a:gd name="T50" fmla="*/ 2840 w 10000"/>
              <a:gd name="T51" fmla="*/ 1026 h 9621"/>
              <a:gd name="T52" fmla="*/ 2505 w 10000"/>
              <a:gd name="T53" fmla="*/ 954 h 9621"/>
              <a:gd name="T54" fmla="*/ 2192 w 10000"/>
              <a:gd name="T55" fmla="*/ 865 h 9621"/>
              <a:gd name="T56" fmla="*/ 1889 w 10000"/>
              <a:gd name="T57" fmla="*/ 775 h 9621"/>
              <a:gd name="T58" fmla="*/ 1346 w 10000"/>
              <a:gd name="T59" fmla="*/ 579 h 9621"/>
              <a:gd name="T60" fmla="*/ 882 w 10000"/>
              <a:gd name="T61" fmla="*/ 400 h 9621"/>
              <a:gd name="T62" fmla="*/ 511 w 10000"/>
              <a:gd name="T63" fmla="*/ 253 h 9621"/>
              <a:gd name="T64" fmla="*/ 234 w 10000"/>
              <a:gd name="T65" fmla="*/ 118 h 9621"/>
              <a:gd name="T66" fmla="*/ 0 w 10000"/>
              <a:gd name="T67" fmla="*/ 0 h 9621"/>
              <a:gd name="T68" fmla="*/ 0 w 10000"/>
              <a:gd name="T69" fmla="*/ 0 h 9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3" name="Freeform 5"/>
          <p:cNvSpPr>
            <a:spLocks noEditPoints="1"/>
          </p:cNvSpPr>
          <p:nvPr/>
        </p:nvSpPr>
        <p:spPr bwMode="gray">
          <a:xfrm>
            <a:off x="0" y="0"/>
            <a:ext cx="12192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4" name="Rectangle 13"/>
          <p:cNvSpPr/>
          <p:nvPr/>
        </p:nvSpPr>
        <p:spPr>
          <a:xfrm>
            <a:off x="10327217" y="0"/>
            <a:ext cx="914400" cy="110013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15" name="TextBox 37"/>
          <p:cNvSpPr txBox="1">
            <a:spLocks noChangeArrowheads="1"/>
          </p:cNvSpPr>
          <p:nvPr userDrawn="1"/>
        </p:nvSpPr>
        <p:spPr bwMode="auto">
          <a:xfrm>
            <a:off x="10314518" y="533401"/>
            <a:ext cx="927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fld id="{766BD820-139B-42C0-964E-70535C995F34}" type="slidenum">
              <a:rPr lang="en-US" altLang="en-US" sz="2800">
                <a:solidFill>
                  <a:srgbClr val="FFFFFF"/>
                </a:solidFill>
                <a:latin typeface="Century Gothic" panose="020B0502020202020204" pitchFamily="34" charset="0"/>
              </a:rPr>
              <a:pPr algn="ctr" fontAlgn="base">
                <a:spcBef>
                  <a:spcPct val="0"/>
                </a:spcBef>
                <a:spcAft>
                  <a:spcPct val="0"/>
                </a:spcAft>
              </a:pPr>
              <a:t>‹#›</a:t>
            </a:fld>
            <a:endParaRPr lang="en-US" altLang="en-US" sz="2800">
              <a:solidFill>
                <a:srgbClr val="FFFFFF"/>
              </a:solidFill>
              <a:latin typeface="Century Gothic" panose="020B0502020202020204" pitchFamily="34" charset="0"/>
            </a:endParaRPr>
          </a:p>
        </p:txBody>
      </p:sp>
      <p:sp>
        <p:nvSpPr>
          <p:cNvPr id="19" name="Title 1"/>
          <p:cNvSpPr>
            <a:spLocks noGrp="1"/>
          </p:cNvSpPr>
          <p:nvPr>
            <p:ph type="title"/>
          </p:nvPr>
        </p:nvSpPr>
        <p:spPr>
          <a:xfrm>
            <a:off x="1154955" y="2370667"/>
            <a:ext cx="8825660" cy="1822514"/>
          </a:xfrm>
        </p:spPr>
        <p:txBody>
          <a:bodyPr anchor="b"/>
          <a:lstStyle>
            <a:lvl1pPr algn="l">
              <a:defRPr sz="4000" b="0" cap="none"/>
            </a:lvl1pPr>
          </a:lstStyle>
          <a:p>
            <a:r>
              <a:rPr lang="en-US" smtClean="0"/>
              <a:t>Click to edit Master title style</a:t>
            </a:r>
            <a:endParaRPr lang="en-US" dirty="0"/>
          </a:p>
        </p:txBody>
      </p:sp>
      <p:sp>
        <p:nvSpPr>
          <p:cNvPr id="20" name="Text Placeholder 2"/>
          <p:cNvSpPr>
            <a:spLocks noGrp="1"/>
          </p:cNvSpPr>
          <p:nvPr>
            <p:ph type="body" idx="1"/>
          </p:nvPr>
        </p:nvSpPr>
        <p:spPr>
          <a:xfrm>
            <a:off x="1154957" y="5033068"/>
            <a:ext cx="8825659" cy="860400"/>
          </a:xfrm>
        </p:spPr>
        <p:txBody>
          <a:bodyPr/>
          <a:lstStyle>
            <a:lvl1pPr marL="0" indent="0" algn="l">
              <a:buNone/>
              <a:defRPr sz="2000" cap="none">
                <a:solidFill>
                  <a:srgbClr val="E9CD1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smtClean="0"/>
              <a:t>Click to edit Master text styles</a:t>
            </a:r>
          </a:p>
        </p:txBody>
      </p:sp>
      <p:sp>
        <p:nvSpPr>
          <p:cNvPr id="16"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panose="020B0600070205080204" pitchFamily="34" charset="-128"/>
              </a:defRPr>
            </a:lvl1pPr>
          </a:lstStyle>
          <a:p>
            <a:pPr>
              <a:defRPr/>
            </a:pPr>
            <a:fld id="{7C6D6554-5A24-4E5F-A06C-CC8C8B731F75}" type="datetime1">
              <a:rPr lang="en-US"/>
              <a:pPr>
                <a:defRPr/>
              </a:pPr>
              <a:t>3/21/2019</a:t>
            </a:fld>
            <a:endParaRPr lang="en-US" dirty="0"/>
          </a:p>
        </p:txBody>
      </p:sp>
      <p:sp>
        <p:nvSpPr>
          <p:cNvPr id="17" name="Footer Placeholder 4"/>
          <p:cNvSpPr>
            <a:spLocks noGrp="1"/>
          </p:cNvSpPr>
          <p:nvPr>
            <p:ph type="ftr" sz="quarter" idx="11"/>
          </p:nvPr>
        </p:nvSpPr>
        <p:spPr/>
        <p:txBody>
          <a:bodyPr/>
          <a:lstStyle>
            <a:lvl1pPr defTabSz="914400" eaLnBrk="0" fontAlgn="base" hangingPunct="0">
              <a:spcBef>
                <a:spcPct val="0"/>
              </a:spcBef>
              <a:spcAft>
                <a:spcPct val="0"/>
              </a:spcAft>
              <a:defRPr dirty="0">
                <a:latin typeface="Arial" panose="020B0604020202020204" pitchFamily="34" charset="0"/>
                <a:ea typeface="ＭＳ Ｐゴシック" panose="020B0600070205080204" pitchFamily="34" charset="-128"/>
              </a:defRPr>
            </a:lvl1pPr>
          </a:lstStyle>
          <a:p>
            <a:pPr>
              <a:defRPr/>
            </a:pPr>
            <a:r>
              <a:rPr lang="en-US"/>
              <a:t>
              </a:t>
            </a:r>
          </a:p>
        </p:txBody>
      </p:sp>
      <p:sp>
        <p:nvSpPr>
          <p:cNvPr id="18" name="Footer Placeholder 4"/>
          <p:cNvSpPr>
            <a:spLocks noGrp="1"/>
          </p:cNvSpPr>
          <p:nvPr>
            <p:ph type="ftr" sz="quarter" idx="12"/>
          </p:nvPr>
        </p:nvSpPr>
        <p:spPr>
          <a:xfrm>
            <a:off x="529167" y="6391275"/>
            <a:ext cx="3858684" cy="304800"/>
          </a:xfrm>
        </p:spPr>
        <p:txBody>
          <a:bodyPr/>
          <a:lstStyle>
            <a:lvl1pPr defTabSz="914400"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r>
              <a:rPr lang="en-US"/>
              <a:t>
              </a:t>
            </a:r>
            <a:endParaRPr lang="en-US" dirty="0"/>
          </a:p>
        </p:txBody>
      </p:sp>
    </p:spTree>
    <p:extLst>
      <p:ext uri="{BB962C8B-B14F-4D97-AF65-F5344CB8AC3E}">
        <p14:creationId xmlns:p14="http://schemas.microsoft.com/office/powerpoint/2010/main" val="34552467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4392084" y="2489201"/>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799917" y="2489201"/>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11" name="TextBox 27"/>
          <p:cNvSpPr txBox="1">
            <a:spLocks noChangeArrowheads="1"/>
          </p:cNvSpPr>
          <p:nvPr userDrawn="1"/>
        </p:nvSpPr>
        <p:spPr bwMode="auto">
          <a:xfrm>
            <a:off x="10314518" y="533401"/>
            <a:ext cx="927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fld id="{6BCFBF1E-E1F0-402A-99DB-91C04271B79D}" type="slidenum">
              <a:rPr lang="en-US" altLang="en-US" sz="2800">
                <a:solidFill>
                  <a:srgbClr val="FFFFFF"/>
                </a:solidFill>
                <a:latin typeface="Century Gothic" panose="020B0502020202020204" pitchFamily="34" charset="0"/>
              </a:rPr>
              <a:pPr algn="ctr" fontAlgn="base">
                <a:spcBef>
                  <a:spcPct val="0"/>
                </a:spcBef>
                <a:spcAft>
                  <a:spcPct val="0"/>
                </a:spcAft>
              </a:pPr>
              <a:t>‹#›</a:t>
            </a:fld>
            <a:endParaRPr lang="en-US" altLang="en-US" sz="2800">
              <a:solidFill>
                <a:srgbClr val="FFFFFF"/>
              </a:solidFill>
              <a:latin typeface="Century Gothic" panose="020B0502020202020204" pitchFamily="34" charset="0"/>
            </a:endParaRPr>
          </a:p>
        </p:txBody>
      </p:sp>
      <p:sp>
        <p:nvSpPr>
          <p:cNvPr id="2" name="Title 1"/>
          <p:cNvSpPr>
            <a:spLocks noGrp="1"/>
          </p:cNvSpPr>
          <p:nvPr>
            <p:ph type="title"/>
          </p:nvPr>
        </p:nvSpPr>
        <p:spPr>
          <a:xfrm>
            <a:off x="1155255" y="922305"/>
            <a:ext cx="8564789" cy="714660"/>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1155256" y="2489200"/>
            <a:ext cx="3084577" cy="657962"/>
          </a:xfrm>
        </p:spPr>
        <p:txBody>
          <a:bodyPr anchor="b">
            <a:noAutofit/>
          </a:bodyPr>
          <a:lstStyle>
            <a:lvl1pPr marL="0" indent="0">
              <a:buNone/>
              <a:defRPr sz="2000" b="0">
                <a:solidFill>
                  <a:srgbClr val="E9CD1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2" name="Text Placeholder 3"/>
          <p:cNvSpPr>
            <a:spLocks noGrp="1"/>
          </p:cNvSpPr>
          <p:nvPr>
            <p:ph type="body" sz="half" idx="15"/>
          </p:nvPr>
        </p:nvSpPr>
        <p:spPr>
          <a:xfrm>
            <a:off x="1155253" y="3147165"/>
            <a:ext cx="3084576" cy="287771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44630" y="2489200"/>
            <a:ext cx="3102333" cy="657962"/>
          </a:xfrm>
        </p:spPr>
        <p:txBody>
          <a:bodyPr anchor="b">
            <a:noAutofit/>
          </a:bodyPr>
          <a:lstStyle>
            <a:lvl1pPr marL="0" indent="0">
              <a:buNone/>
              <a:defRPr sz="2000" b="0">
                <a:solidFill>
                  <a:srgbClr val="E9CD1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4544630" y="3147165"/>
            <a:ext cx="3102332" cy="2869878"/>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51760" y="2489201"/>
            <a:ext cx="3084987" cy="657962"/>
          </a:xfrm>
        </p:spPr>
        <p:txBody>
          <a:bodyPr anchor="b">
            <a:noAutofit/>
          </a:bodyPr>
          <a:lstStyle>
            <a:lvl1pPr marL="0" indent="0">
              <a:buNone/>
              <a:defRPr sz="2000" b="0">
                <a:solidFill>
                  <a:srgbClr val="E9CD1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7951761" y="3147164"/>
            <a:ext cx="3084987"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6"/>
          <p:cNvSpPr>
            <a:spLocks noGrp="1"/>
          </p:cNvSpPr>
          <p:nvPr>
            <p:ph type="dt" sz="half" idx="18"/>
          </p:nvPr>
        </p:nvSpPr>
        <p:spPr/>
        <p:txBody>
          <a:bodyPr/>
          <a:lstStyle>
            <a:lvl1pPr defTabSz="914400" eaLnBrk="0" fontAlgn="base" hangingPunct="0">
              <a:spcBef>
                <a:spcPct val="0"/>
              </a:spcBef>
              <a:spcAft>
                <a:spcPct val="0"/>
              </a:spcAft>
              <a:defRPr>
                <a:ea typeface="ＭＳ Ｐゴシック" panose="020B0600070205080204" pitchFamily="34" charset="-128"/>
              </a:defRPr>
            </a:lvl1pPr>
          </a:lstStyle>
          <a:p>
            <a:pPr>
              <a:defRPr/>
            </a:pPr>
            <a:fld id="{C175CCBB-E943-4158-A197-D66E9FF8FD80}" type="datetime1">
              <a:rPr lang="en-US"/>
              <a:pPr>
                <a:defRPr/>
              </a:pPr>
              <a:t>3/21/2019</a:t>
            </a:fld>
            <a:endParaRPr lang="en-US" dirty="0"/>
          </a:p>
        </p:txBody>
      </p:sp>
      <p:sp>
        <p:nvSpPr>
          <p:cNvPr id="13" name="Footer Placeholder 7"/>
          <p:cNvSpPr>
            <a:spLocks noGrp="1"/>
          </p:cNvSpPr>
          <p:nvPr>
            <p:ph type="ftr" sz="quarter" idx="19"/>
          </p:nvPr>
        </p:nvSpPr>
        <p:spPr/>
        <p:txBody>
          <a:bodyPr/>
          <a:lstStyle>
            <a:lvl1pPr defTabSz="914400"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r>
              <a:rPr lang="en-US"/>
              <a:t>
              </a:t>
            </a:r>
            <a:endParaRPr lang="en-US" dirty="0"/>
          </a:p>
        </p:txBody>
      </p:sp>
    </p:spTree>
    <p:extLst>
      <p:ext uri="{BB962C8B-B14F-4D97-AF65-F5344CB8AC3E}">
        <p14:creationId xmlns:p14="http://schemas.microsoft.com/office/powerpoint/2010/main" val="9759484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4385733" y="2489201"/>
            <a:ext cx="0" cy="3546475"/>
          </a:xfrm>
          <a:prstGeom prst="line">
            <a:avLst/>
          </a:prstGeom>
          <a:ln w="12700" cmpd="sng">
            <a:solidFill>
              <a:srgbClr val="E9CD11">
                <a:alpha val="40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799917" y="2489201"/>
            <a:ext cx="0" cy="3546475"/>
          </a:xfrm>
          <a:prstGeom prst="line">
            <a:avLst/>
          </a:prstGeom>
          <a:ln w="12700" cmpd="sng">
            <a:solidFill>
              <a:srgbClr val="E9CD11">
                <a:alpha val="40000"/>
              </a:srgbClr>
            </a:solidFill>
          </a:ln>
        </p:spPr>
        <p:style>
          <a:lnRef idx="2">
            <a:schemeClr val="accent1"/>
          </a:lnRef>
          <a:fillRef idx="0">
            <a:schemeClr val="accent1"/>
          </a:fillRef>
          <a:effectRef idx="1">
            <a:schemeClr val="accent1"/>
          </a:effectRef>
          <a:fontRef idx="minor">
            <a:schemeClr val="tx1"/>
          </a:fontRef>
        </p:style>
      </p:cxnSp>
      <p:sp>
        <p:nvSpPr>
          <p:cNvPr id="15" name="TextBox 27"/>
          <p:cNvSpPr txBox="1">
            <a:spLocks noChangeArrowheads="1"/>
          </p:cNvSpPr>
          <p:nvPr userDrawn="1"/>
        </p:nvSpPr>
        <p:spPr bwMode="auto">
          <a:xfrm>
            <a:off x="10314518" y="533401"/>
            <a:ext cx="927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fld id="{E910AAD0-45BA-466F-BF3A-3AED9A611FCF}" type="slidenum">
              <a:rPr lang="en-US" altLang="en-US" sz="2800">
                <a:solidFill>
                  <a:srgbClr val="FFFFFF"/>
                </a:solidFill>
                <a:latin typeface="Century Gothic" panose="020B0502020202020204" pitchFamily="34" charset="0"/>
              </a:rPr>
              <a:pPr algn="ctr" fontAlgn="base">
                <a:spcBef>
                  <a:spcPct val="0"/>
                </a:spcBef>
                <a:spcAft>
                  <a:spcPct val="0"/>
                </a:spcAft>
              </a:pPr>
              <a:t>‹#›</a:t>
            </a:fld>
            <a:endParaRPr lang="en-US" altLang="en-US" sz="2800">
              <a:solidFill>
                <a:srgbClr val="FFFFFF"/>
              </a:solidFill>
              <a:latin typeface="Century Gothic" panose="020B0502020202020204" pitchFamily="34" charset="0"/>
            </a:endParaRPr>
          </a:p>
        </p:txBody>
      </p:sp>
      <p:sp>
        <p:nvSpPr>
          <p:cNvPr id="2" name="Title 1"/>
          <p:cNvSpPr>
            <a:spLocks noGrp="1"/>
          </p:cNvSpPr>
          <p:nvPr>
            <p:ph type="title"/>
          </p:nvPr>
        </p:nvSpPr>
        <p:spPr>
          <a:xfrm>
            <a:off x="1155255" y="927101"/>
            <a:ext cx="8564789"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1175282" y="4180095"/>
            <a:ext cx="3065389" cy="657962"/>
          </a:xfrm>
        </p:spPr>
        <p:txBody>
          <a:bodyPr anchor="b">
            <a:noAutofit/>
          </a:bodyPr>
          <a:lstStyle>
            <a:lvl1pPr marL="0" indent="0">
              <a:buNone/>
              <a:defRPr sz="2000" b="0">
                <a:solidFill>
                  <a:srgbClr val="E9CD1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50324" y="2486222"/>
            <a:ext cx="2695275" cy="1450321"/>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0" name="Text Placeholder 3"/>
          <p:cNvSpPr>
            <a:spLocks noGrp="1"/>
          </p:cNvSpPr>
          <p:nvPr>
            <p:ph type="body" sz="half" idx="21"/>
          </p:nvPr>
        </p:nvSpPr>
        <p:spPr>
          <a:xfrm>
            <a:off x="1175281" y="4837559"/>
            <a:ext cx="3064547"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39091" y="4179596"/>
            <a:ext cx="3090387" cy="657962"/>
          </a:xfrm>
        </p:spPr>
        <p:txBody>
          <a:bodyPr anchor="b">
            <a:noAutofit/>
          </a:bodyPr>
          <a:lstStyle>
            <a:lvl1pPr marL="0" indent="0">
              <a:buNone/>
              <a:defRPr sz="2000" b="0">
                <a:solidFill>
                  <a:srgbClr val="E9CD1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16"/>
          </p:nvPr>
        </p:nvSpPr>
        <p:spPr>
          <a:xfrm>
            <a:off x="4734163" y="2509454"/>
            <a:ext cx="2700243" cy="1427089"/>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4539091" y="4837559"/>
            <a:ext cx="3107871"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51762" y="4179595"/>
            <a:ext cx="3065989" cy="657962"/>
          </a:xfrm>
        </p:spPr>
        <p:txBody>
          <a:bodyPr anchor="b">
            <a:noAutofit/>
          </a:bodyPr>
          <a:lstStyle>
            <a:lvl1pPr marL="0" indent="0">
              <a:buNone/>
              <a:defRPr sz="2000" b="0">
                <a:solidFill>
                  <a:srgbClr val="E9CD1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17"/>
          </p:nvPr>
        </p:nvSpPr>
        <p:spPr>
          <a:xfrm>
            <a:off x="8139929" y="2509454"/>
            <a:ext cx="2691785" cy="1427089"/>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7951762" y="4837559"/>
            <a:ext cx="3065989"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6"/>
          <p:cNvSpPr>
            <a:spLocks noGrp="1"/>
          </p:cNvSpPr>
          <p:nvPr>
            <p:ph type="dt" sz="half" idx="22"/>
          </p:nvPr>
        </p:nvSpPr>
        <p:spPr/>
        <p:txBody>
          <a:bodyPr/>
          <a:lstStyle>
            <a:lvl1pPr defTabSz="914400" eaLnBrk="0" fontAlgn="base" hangingPunct="0">
              <a:spcBef>
                <a:spcPct val="0"/>
              </a:spcBef>
              <a:spcAft>
                <a:spcPct val="0"/>
              </a:spcAft>
              <a:defRPr>
                <a:ea typeface="ＭＳ Ｐゴシック" panose="020B0600070205080204" pitchFamily="34" charset="-128"/>
              </a:defRPr>
            </a:lvl1pPr>
          </a:lstStyle>
          <a:p>
            <a:pPr>
              <a:defRPr/>
            </a:pPr>
            <a:fld id="{B09519A4-2C5A-4709-B171-45E07A5F2E38}" type="datetime1">
              <a:rPr lang="en-US"/>
              <a:pPr>
                <a:defRPr/>
              </a:pPr>
              <a:t>3/21/2019</a:t>
            </a:fld>
            <a:endParaRPr lang="en-US" dirty="0"/>
          </a:p>
        </p:txBody>
      </p:sp>
      <p:sp>
        <p:nvSpPr>
          <p:cNvPr id="17" name="Footer Placeholder 7"/>
          <p:cNvSpPr>
            <a:spLocks noGrp="1"/>
          </p:cNvSpPr>
          <p:nvPr>
            <p:ph type="ftr" sz="quarter" idx="23"/>
          </p:nvPr>
        </p:nvSpPr>
        <p:spPr/>
        <p:txBody>
          <a:bodyPr/>
          <a:lstStyle>
            <a:lvl1pPr defTabSz="914400"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r>
              <a:rPr lang="en-US"/>
              <a:t>
              </a:t>
            </a:r>
            <a:endParaRPr lang="en-US" dirty="0"/>
          </a:p>
        </p:txBody>
      </p:sp>
    </p:spTree>
    <p:extLst>
      <p:ext uri="{BB962C8B-B14F-4D97-AF65-F5344CB8AC3E}">
        <p14:creationId xmlns:p14="http://schemas.microsoft.com/office/powerpoint/2010/main" val="21150519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panose="020B0600070205080204" pitchFamily="34" charset="-128"/>
              </a:defRPr>
            </a:lvl1pPr>
          </a:lstStyle>
          <a:p>
            <a:pPr>
              <a:defRPr/>
            </a:pPr>
            <a:fld id="{FB321C58-1C8E-4DA9-B7CF-BB1DAE666014}" type="datetime1">
              <a:rPr lang="en-US"/>
              <a:pPr>
                <a:defRPr/>
              </a:pPr>
              <a:t>3/21/2019</a:t>
            </a:fld>
            <a:endParaRPr lang="en-US" dirty="0"/>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r>
              <a:rPr lang="en-US"/>
              <a:t>
              </a:t>
            </a:r>
            <a:endParaRPr lang="en-US" dirty="0"/>
          </a:p>
        </p:txBody>
      </p:sp>
      <p:sp>
        <p:nvSpPr>
          <p:cNvPr id="6" name="Slide Number Placeholder 5"/>
          <p:cNvSpPr>
            <a:spLocks noGrp="1"/>
          </p:cNvSpPr>
          <p:nvPr>
            <p:ph type="sldNum" sz="quarter" idx="12"/>
          </p:nvPr>
        </p:nvSpPr>
        <p:spPr>
          <a:xfrm>
            <a:off x="10354733" y="295275"/>
            <a:ext cx="838200" cy="768350"/>
          </a:xfrm>
        </p:spPr>
        <p:txBody>
          <a:bodyPr/>
          <a:lstStyle>
            <a:lvl1pPr defTabSz="914400"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2D8051A5-089A-4F99-8D9E-E7CC9132709D}" type="slidenum">
              <a:rPr lang="en-US"/>
              <a:pPr>
                <a:defRPr/>
              </a:pPr>
              <a:t>‹#›</a:t>
            </a:fld>
            <a:endParaRPr lang="en-US" dirty="0"/>
          </a:p>
        </p:txBody>
      </p:sp>
    </p:spTree>
    <p:extLst>
      <p:ext uri="{BB962C8B-B14F-4D97-AF65-F5344CB8AC3E}">
        <p14:creationId xmlns:p14="http://schemas.microsoft.com/office/powerpoint/2010/main" val="15128121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0"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84" y="6350"/>
            <a:ext cx="121814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4966650">
            <a:off x="6627549" y="5053807"/>
            <a:ext cx="2376487" cy="425451"/>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2" name="Freeform 34"/>
          <p:cNvSpPr>
            <a:spLocks/>
          </p:cNvSpPr>
          <p:nvPr/>
        </p:nvSpPr>
        <p:spPr bwMode="gray">
          <a:xfrm rot="5400000">
            <a:off x="2731030" y="1210735"/>
            <a:ext cx="5997575" cy="4436533"/>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3" name="Rectangle 12"/>
          <p:cNvSpPr/>
          <p:nvPr/>
        </p:nvSpPr>
        <p:spPr bwMode="gray">
          <a:xfrm>
            <a:off x="552451" y="401639"/>
            <a:ext cx="6148916"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a:spLocks noEditPoints="1"/>
          </p:cNvSpPr>
          <p:nvPr/>
        </p:nvSpPr>
        <p:spPr bwMode="gray">
          <a:xfrm>
            <a:off x="0" y="0"/>
            <a:ext cx="12192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15" name="Rectangle 14"/>
          <p:cNvSpPr/>
          <p:nvPr/>
        </p:nvSpPr>
        <p:spPr>
          <a:xfrm>
            <a:off x="10327217" y="0"/>
            <a:ext cx="914400" cy="110013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16" name="TextBox 38"/>
          <p:cNvSpPr txBox="1">
            <a:spLocks noChangeArrowheads="1"/>
          </p:cNvSpPr>
          <p:nvPr/>
        </p:nvSpPr>
        <p:spPr bwMode="auto">
          <a:xfrm>
            <a:off x="10314518" y="533401"/>
            <a:ext cx="927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fld id="{AE0D6D69-9A19-40AD-BF6C-C78860D48B37}" type="slidenum">
              <a:rPr lang="en-US" altLang="en-US" sz="2800">
                <a:solidFill>
                  <a:srgbClr val="FFFFFF"/>
                </a:solidFill>
                <a:latin typeface="Century Gothic" panose="020B0502020202020204" pitchFamily="34" charset="0"/>
              </a:rPr>
              <a:pPr algn="ctr" fontAlgn="base">
                <a:spcBef>
                  <a:spcPct val="0"/>
                </a:spcBef>
                <a:spcAft>
                  <a:spcPct val="0"/>
                </a:spcAft>
              </a:pPr>
              <a:t>‹#›</a:t>
            </a:fld>
            <a:endParaRPr lang="en-US" altLang="en-US" sz="2800">
              <a:solidFill>
                <a:srgbClr val="FFFFFF"/>
              </a:solidFill>
              <a:latin typeface="Century Gothic" panose="020B0502020202020204" pitchFamily="34" charset="0"/>
            </a:endParaRPr>
          </a:p>
        </p:txBody>
      </p:sp>
      <p:sp>
        <p:nvSpPr>
          <p:cNvPr id="2" name="Vertical Title 1"/>
          <p:cNvSpPr>
            <a:spLocks noGrp="1"/>
          </p:cNvSpPr>
          <p:nvPr>
            <p:ph type="title" orient="vert"/>
          </p:nvPr>
        </p:nvSpPr>
        <p:spPr>
          <a:xfrm>
            <a:off x="8225294" y="1447799"/>
            <a:ext cx="1436463" cy="4571999"/>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5254" y="1447799"/>
            <a:ext cx="5889645"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panose="020B0600070205080204" pitchFamily="34" charset="-128"/>
              </a:defRPr>
            </a:lvl1pPr>
          </a:lstStyle>
          <a:p>
            <a:pPr>
              <a:defRPr/>
            </a:pPr>
            <a:fld id="{A96FD426-6176-429B-B7C8-1E9269459F9E}" type="datetime1">
              <a:rPr lang="en-US"/>
              <a:pPr>
                <a:defRPr/>
              </a:pPr>
              <a:t>3/21/2019</a:t>
            </a:fld>
            <a:endParaRPr lang="en-US" dirty="0"/>
          </a:p>
        </p:txBody>
      </p:sp>
      <p:sp>
        <p:nvSpPr>
          <p:cNvPr id="18"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r>
              <a:rPr lang="en-US"/>
              <a:t>
              </a:t>
            </a:r>
            <a:endParaRPr lang="en-US" dirty="0"/>
          </a:p>
        </p:txBody>
      </p:sp>
    </p:spTree>
    <p:extLst>
      <p:ext uri="{BB962C8B-B14F-4D97-AF65-F5344CB8AC3E}">
        <p14:creationId xmlns:p14="http://schemas.microsoft.com/office/powerpoint/2010/main" val="7904243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828801"/>
            <a:ext cx="109728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8"/>
          <p:cNvSpPr>
            <a:spLocks noGrp="1"/>
          </p:cNvSpPr>
          <p:nvPr>
            <p:ph type="title"/>
          </p:nvPr>
        </p:nvSpPr>
        <p:spPr>
          <a:xfrm>
            <a:off x="0" y="0"/>
            <a:ext cx="12192000" cy="1447800"/>
          </a:xfrm>
          <a:prstGeom prst="rect">
            <a:avLst/>
          </a:prstGeom>
          <a:solidFill>
            <a:srgbClr val="FFD004"/>
          </a:solidFill>
          <a:effectLst>
            <a:outerShdw dist="76200" dir="5640000" algn="tl" rotWithShape="0">
              <a:srgbClr val="084A9C"/>
            </a:outerShdw>
          </a:effectLst>
        </p:spPr>
        <p:txBody>
          <a:bodyPr rtlCol="0">
            <a:noAutofit/>
          </a:bodyPr>
          <a:lstStyle/>
          <a:p>
            <a:r>
              <a:rPr lang="en-US" smtClean="0"/>
              <a:t>Click to edit Master title style</a:t>
            </a:r>
            <a:endParaRPr lang="en-US" dirty="0"/>
          </a:p>
        </p:txBody>
      </p:sp>
      <p:sp>
        <p:nvSpPr>
          <p:cNvPr id="4" name="Date Placeholder 1"/>
          <p:cNvSpPr>
            <a:spLocks noGrp="1"/>
          </p:cNvSpPr>
          <p:nvPr>
            <p:ph type="dt" sz="half" idx="10"/>
          </p:nvPr>
        </p:nvSpPr>
        <p:spPr/>
        <p:txBody>
          <a:bodyPr/>
          <a:lstStyle>
            <a:lvl1pPr defTabSz="914400" eaLnBrk="0" fontAlgn="base" hangingPunct="0">
              <a:spcBef>
                <a:spcPct val="0"/>
              </a:spcBef>
              <a:spcAft>
                <a:spcPct val="0"/>
              </a:spcAft>
              <a:defRPr dirty="0">
                <a:solidFill>
                  <a:prstClr val="black">
                    <a:tint val="75000"/>
                  </a:prstClr>
                </a:solidFill>
                <a:ea typeface="ＭＳ Ｐゴシック" panose="020B0600070205080204" pitchFamily="34" charset="-128"/>
              </a:defRPr>
            </a:lvl1pPr>
          </a:lstStyle>
          <a:p>
            <a:pPr>
              <a:defRPr/>
            </a:pPr>
            <a:endParaRPr lang="en-US"/>
          </a:p>
        </p:txBody>
      </p:sp>
      <p:sp>
        <p:nvSpPr>
          <p:cNvPr id="5" name="Slide Number Placeholder 2"/>
          <p:cNvSpPr>
            <a:spLocks noGrp="1"/>
          </p:cNvSpPr>
          <p:nvPr>
            <p:ph type="sldNum" sz="quarter" idx="11"/>
          </p:nvPr>
        </p:nvSpPr>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ea typeface="ＭＳ Ｐゴシック" panose="020B0600070205080204" pitchFamily="34" charset="-128"/>
              </a:defRPr>
            </a:lvl1pPr>
          </a:lstStyle>
          <a:p>
            <a:pPr>
              <a:defRPr/>
            </a:pPr>
            <a:fld id="{4FD359EF-E3D7-41DD-95F5-002426BBCB7D}" type="slidenum">
              <a:rPr lang="en-US"/>
              <a:pPr>
                <a:defRPr/>
              </a:pPr>
              <a:t>‹#›</a:t>
            </a:fld>
            <a:endParaRPr lang="en-US" dirty="0"/>
          </a:p>
        </p:txBody>
      </p:sp>
    </p:spTree>
    <p:extLst>
      <p:ext uri="{BB962C8B-B14F-4D97-AF65-F5344CB8AC3E}">
        <p14:creationId xmlns:p14="http://schemas.microsoft.com/office/powerpoint/2010/main" val="19406121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 Only">
    <p:spTree>
      <p:nvGrpSpPr>
        <p:cNvPr id="1" name=""/>
        <p:cNvGrpSpPr/>
        <p:nvPr/>
      </p:nvGrpSpPr>
      <p:grpSpPr>
        <a:xfrm>
          <a:off x="0" y="0"/>
          <a:ext cx="0" cy="0"/>
          <a:chOff x="0" y="0"/>
          <a:chExt cx="0" cy="0"/>
        </a:xfrm>
      </p:grpSpPr>
      <p:sp>
        <p:nvSpPr>
          <p:cNvPr id="8" name="Title 1"/>
          <p:cNvSpPr>
            <a:spLocks noGrp="1"/>
          </p:cNvSpPr>
          <p:nvPr>
            <p:ph type="title"/>
          </p:nvPr>
        </p:nvSpPr>
        <p:spPr>
          <a:xfrm>
            <a:off x="812800" y="110066"/>
            <a:ext cx="10972800" cy="1143000"/>
          </a:xfrm>
        </p:spPr>
        <p:txBody>
          <a:bodyPr/>
          <a:lstStyle>
            <a:lvl1pPr>
              <a:defRPr/>
            </a:lvl1pPr>
          </a:lstStyle>
          <a:p>
            <a:r>
              <a:rPr lang="en-US" dirty="0"/>
              <a:t>Click to edit Master title style</a:t>
            </a:r>
          </a:p>
        </p:txBody>
      </p:sp>
      <p:sp>
        <p:nvSpPr>
          <p:cNvPr id="4" name="Rectangle 3"/>
          <p:cNvSpPr>
            <a:spLocks noGrp="1" noChangeArrowheads="1"/>
          </p:cNvSpPr>
          <p:nvPr>
            <p:ph type="sldNum" sz="quarter" idx="10"/>
          </p:nvPr>
        </p:nvSpPr>
        <p:spPr/>
        <p:txBody>
          <a:bodyPr/>
          <a:lstStyle>
            <a:lvl1pPr>
              <a:defRPr/>
            </a:lvl1pPr>
          </a:lstStyle>
          <a:p>
            <a:fld id="{47DEA827-53BF-B043-A2B1-612B3A58817A}" type="slidenum">
              <a:rPr lang="en-US">
                <a:solidFill>
                  <a:srgbClr val="000000">
                    <a:lumMod val="65000"/>
                    <a:lumOff val="35000"/>
                  </a:srgbClr>
                </a:solidFill>
              </a:rPr>
              <a:pPr/>
              <a:t>‹#›</a:t>
            </a:fld>
            <a:endParaRPr lang="en-US" sz="900" dirty="0">
              <a:solidFill>
                <a:srgbClr val="000000"/>
              </a:solidFill>
            </a:endParaRPr>
          </a:p>
        </p:txBody>
      </p:sp>
      <p:sp>
        <p:nvSpPr>
          <p:cNvPr id="5" name="Text Placeholder 5"/>
          <p:cNvSpPr>
            <a:spLocks noGrp="1"/>
          </p:cNvSpPr>
          <p:nvPr>
            <p:ph type="body" sz="quarter" idx="11" hasCustomPrompt="1"/>
          </p:nvPr>
        </p:nvSpPr>
        <p:spPr>
          <a:xfrm>
            <a:off x="796412" y="1586706"/>
            <a:ext cx="6951133" cy="433388"/>
          </a:xfrm>
        </p:spPr>
        <p:txBody>
          <a:bodyPr/>
          <a:lstStyle>
            <a:lvl1pPr marL="0" indent="0">
              <a:buNone/>
              <a:defRPr b="1"/>
            </a:lvl1pPr>
          </a:lstStyle>
          <a:p>
            <a:pPr lvl="0"/>
            <a:r>
              <a:rPr lang="en-US" dirty="0"/>
              <a:t>Bold Heading, if needed</a:t>
            </a:r>
          </a:p>
        </p:txBody>
      </p:sp>
      <p:sp>
        <p:nvSpPr>
          <p:cNvPr id="6" name="Content Placeholder 8"/>
          <p:cNvSpPr>
            <a:spLocks noGrp="1"/>
          </p:cNvSpPr>
          <p:nvPr>
            <p:ph sz="quarter" idx="12" hasCustomPrompt="1"/>
          </p:nvPr>
        </p:nvSpPr>
        <p:spPr>
          <a:xfrm>
            <a:off x="914402" y="2156801"/>
            <a:ext cx="9651999" cy="4320201"/>
          </a:xfrm>
        </p:spPr>
        <p:txBody>
          <a:bodyPr/>
          <a:lstStyle>
            <a:lvl1pPr marL="0" indent="0">
              <a:buNone/>
              <a:defRPr baseline="0"/>
            </a:lvl1pPr>
          </a:lstStyle>
          <a:p>
            <a:pPr lvl="0"/>
            <a:r>
              <a:rPr lang="en-US" dirty="0"/>
              <a:t>Click to add text, or insert image by clicking the photo icon below</a:t>
            </a:r>
          </a:p>
        </p:txBody>
      </p:sp>
    </p:spTree>
    <p:extLst>
      <p:ext uri="{BB962C8B-B14F-4D97-AF65-F5344CB8AC3E}">
        <p14:creationId xmlns:p14="http://schemas.microsoft.com/office/powerpoint/2010/main" val="40812063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50B3B8F9-564C-0848-83F7-CCB21C5B4018}" type="slidenum">
              <a:rPr lang="en-US">
                <a:solidFill>
                  <a:srgbClr val="000000">
                    <a:lumMod val="65000"/>
                    <a:lumOff val="35000"/>
                  </a:srgbClr>
                </a:solidFill>
              </a:rPr>
              <a:pPr/>
              <a:t>‹#›</a:t>
            </a:fld>
            <a:endParaRPr lang="en-US" dirty="0">
              <a:solidFill>
                <a:srgbClr val="000000">
                  <a:lumMod val="65000"/>
                  <a:lumOff val="35000"/>
                </a:srgbClr>
              </a:solidFill>
            </a:endParaRPr>
          </a:p>
        </p:txBody>
      </p:sp>
      <p:sp>
        <p:nvSpPr>
          <p:cNvPr id="11" name="Text Placeholder 10"/>
          <p:cNvSpPr>
            <a:spLocks noGrp="1"/>
          </p:cNvSpPr>
          <p:nvPr>
            <p:ph type="body" sz="quarter" idx="13"/>
          </p:nvPr>
        </p:nvSpPr>
        <p:spPr>
          <a:xfrm>
            <a:off x="609600" y="857567"/>
            <a:ext cx="8766048" cy="503874"/>
          </a:xfrm>
        </p:spPr>
        <p:txBody>
          <a:bodyPr>
            <a:noAutofit/>
          </a:bodyPr>
          <a:lstStyle>
            <a:lvl1pPr marL="0" indent="0">
              <a:spcBef>
                <a:spcPts val="0"/>
              </a:spcBef>
              <a:buNone/>
              <a:defRPr sz="788" b="0" i="0">
                <a:latin typeface="Rubik" charset="0"/>
                <a:ea typeface="Rubik" charset="0"/>
                <a:cs typeface="Rubik" charset="0"/>
              </a:defRPr>
            </a:lvl1pPr>
          </a:lstStyle>
          <a:p>
            <a:pPr lvl="0"/>
            <a:r>
              <a:rPr lang="en-US" dirty="0"/>
              <a:t>Click to edit Master text styles</a:t>
            </a:r>
          </a:p>
        </p:txBody>
      </p:sp>
    </p:spTree>
    <p:extLst>
      <p:ext uri="{BB962C8B-B14F-4D97-AF65-F5344CB8AC3E}">
        <p14:creationId xmlns:p14="http://schemas.microsoft.com/office/powerpoint/2010/main" val="35958534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3/21/2019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4489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1155253" y="2489199"/>
            <a:ext cx="4849307" cy="353060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41" y="2489200"/>
            <a:ext cx="4849308" cy="35306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A991AB1-CA69-43D9-A170-1FC65D55ADC2}" type="datetime1">
              <a:rPr lang="en-US" smtClean="0"/>
              <a:pPr/>
              <a:t>3/21/2019</a:t>
            </a:fld>
            <a:endParaRPr lang="en-US" dirty="0"/>
          </a:p>
        </p:txBody>
      </p:sp>
      <p:sp>
        <p:nvSpPr>
          <p:cNvPr id="6" name="Footer Placeholder 5"/>
          <p:cNvSpPr>
            <a:spLocks noGrp="1"/>
          </p:cNvSpPr>
          <p:nvPr>
            <p:ph type="ftr" sz="quarter" idx="11"/>
          </p:nvPr>
        </p:nvSpPr>
        <p:spPr/>
        <p:txBody>
          <a:bodyPr/>
          <a:lstStyle/>
          <a:p>
            <a:r>
              <a:rPr lang="en-US" smtClean="0">
                <a:solidFill>
                  <a:srgbClr val="ACD433"/>
                </a:solidFill>
              </a:rPr>
              <a:t>
              </a:t>
            </a:r>
            <a:endParaRPr lang="en-US" dirty="0">
              <a:solidFill>
                <a:srgbClr val="ACD433"/>
              </a:solidFill>
            </a:endParaRPr>
          </a:p>
        </p:txBody>
      </p:sp>
      <p:sp>
        <p:nvSpPr>
          <p:cNvPr id="11" name="TextBox 10"/>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a:solidFill>
                  <a:prstClr val="white"/>
                </a:solidFill>
              </a:rPr>
              <a:pPr algn="ctr" defTabSz="457200"/>
              <a:t>‹#›</a:t>
            </a:fld>
            <a:endParaRPr lang="en-US" sz="2800" dirty="0">
              <a:solidFill>
                <a:prstClr val="white"/>
              </a:solidFill>
            </a:endParaRPr>
          </a:p>
        </p:txBody>
      </p:sp>
    </p:spTree>
    <p:extLst>
      <p:ext uri="{BB962C8B-B14F-4D97-AF65-F5344CB8AC3E}">
        <p14:creationId xmlns:p14="http://schemas.microsoft.com/office/powerpoint/2010/main" val="29856689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47F38-B617-4D2F-AE0A-013F0C4D2C57}" type="datetimeFigureOut">
              <a:rPr lang="en-US" smtClean="0">
                <a:solidFill>
                  <a:prstClr val="black">
                    <a:tint val="75000"/>
                  </a:prstClr>
                </a:solidFill>
              </a:rPr>
              <a:pPr/>
              <a:t>3/21/2019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61763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3/21/2019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28243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BFA754-D5C3-4E66-96A6-867B257F58DC}" type="datetimeFigureOut">
              <a:rPr lang="en-US" smtClean="0">
                <a:solidFill>
                  <a:prstClr val="black">
                    <a:tint val="75000"/>
                  </a:prstClr>
                </a:solidFill>
              </a:rPr>
              <a:pPr/>
              <a:t>3/21/2019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26874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tint val="75000"/>
                  </a:prstClr>
                </a:solidFill>
              </a:rPr>
              <a:pPr/>
              <a:t>3/21/2019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20475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tint val="75000"/>
                  </a:prstClr>
                </a:solidFill>
              </a:rPr>
              <a:pPr/>
              <a:t>3/21/2019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67712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tint val="75000"/>
                  </a:prstClr>
                </a:solidFill>
              </a:rPr>
              <a:pPr/>
              <a:t>3/21/2019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4953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3/21/2019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3303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3/21/2019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23765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3/21/2019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47422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3/21/2019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7168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5253" y="2494298"/>
            <a:ext cx="4849307" cy="759290"/>
          </a:xfrm>
        </p:spPr>
        <p:txBody>
          <a:bodyPr anchor="b">
            <a:noAutofit/>
          </a:bodyPr>
          <a:lstStyle>
            <a:lvl1pPr marL="0" indent="0">
              <a:buNone/>
              <a:defRPr sz="2400" b="0">
                <a:solidFill>
                  <a:srgbClr val="E9CD1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155253" y="3253589"/>
            <a:ext cx="4849308" cy="276621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42" y="2489200"/>
            <a:ext cx="4849305" cy="759290"/>
          </a:xfrm>
        </p:spPr>
        <p:txBody>
          <a:bodyPr anchor="b">
            <a:noAutofit/>
          </a:bodyPr>
          <a:lstStyle>
            <a:lvl1pPr marL="0" indent="0">
              <a:buNone/>
              <a:defRPr sz="2400" b="0">
                <a:solidFill>
                  <a:srgbClr val="E9CD1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87441" y="3248491"/>
            <a:ext cx="4849307"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FFDA3C-4001-4D42-BCC0-9DE0AFB25EC1}" type="datetime1">
              <a:rPr lang="en-US" smtClean="0"/>
              <a:pPr/>
              <a:t>3/21/2019</a:t>
            </a:fld>
            <a:endParaRPr lang="en-US" dirty="0"/>
          </a:p>
        </p:txBody>
      </p:sp>
      <p:sp>
        <p:nvSpPr>
          <p:cNvPr id="8" name="Footer Placeholder 7"/>
          <p:cNvSpPr>
            <a:spLocks noGrp="1"/>
          </p:cNvSpPr>
          <p:nvPr>
            <p:ph type="ftr" sz="quarter" idx="11"/>
          </p:nvPr>
        </p:nvSpPr>
        <p:spPr/>
        <p:txBody>
          <a:bodyPr/>
          <a:lstStyle/>
          <a:p>
            <a:r>
              <a:rPr lang="en-US" smtClean="0">
                <a:solidFill>
                  <a:srgbClr val="ACD433"/>
                </a:solidFill>
              </a:rPr>
              <a:t>
              </a:t>
            </a:r>
            <a:endParaRPr lang="en-US" dirty="0">
              <a:solidFill>
                <a:srgbClr val="ACD433"/>
              </a:solidFill>
            </a:endParaRPr>
          </a:p>
        </p:txBody>
      </p:sp>
      <p:sp>
        <p:nvSpPr>
          <p:cNvPr id="12" name="TextBox 11"/>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a:solidFill>
                  <a:prstClr val="white"/>
                </a:solidFill>
              </a:rPr>
              <a:pPr algn="ctr" defTabSz="457200"/>
              <a:t>‹#›</a:t>
            </a:fld>
            <a:endParaRPr lang="en-US" sz="2800" dirty="0">
              <a:solidFill>
                <a:prstClr val="white"/>
              </a:solidFill>
            </a:endParaRPr>
          </a:p>
        </p:txBody>
      </p:sp>
    </p:spTree>
    <p:extLst>
      <p:ext uri="{BB962C8B-B14F-4D97-AF65-F5344CB8AC3E}">
        <p14:creationId xmlns:p14="http://schemas.microsoft.com/office/powerpoint/2010/main" val="30867489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1280" y="2438400"/>
            <a:ext cx="7498080" cy="4495800"/>
          </a:xfrm>
          <a:prstGeom prst="rect">
            <a:avLst/>
          </a:prstGeom>
          <a:noFill/>
          <a:ln w="9525">
            <a:noFill/>
            <a:miter lim="800000"/>
            <a:headEnd/>
            <a:tailEnd/>
          </a:ln>
          <a:effectLst/>
        </p:spPr>
      </p:pic>
      <p:sp>
        <p:nvSpPr>
          <p:cNvPr id="13" name="TextBox 12"/>
          <p:cNvSpPr txBox="1"/>
          <p:nvPr/>
        </p:nvSpPr>
        <p:spPr>
          <a:xfrm>
            <a:off x="-2224195" y="4928188"/>
            <a:ext cx="184731"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12192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7924800" y="3048000"/>
            <a:ext cx="39624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7924800" y="4267200"/>
            <a:ext cx="39624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2224195" y="4928188"/>
            <a:ext cx="184731" cy="369332"/>
          </a:xfrm>
          <a:prstGeom prst="rect">
            <a:avLst/>
          </a:prstGeom>
          <a:noFill/>
        </p:spPr>
        <p:txBody>
          <a:bodyPr wrap="none" rtlCol="0">
            <a:spAutoFit/>
          </a:bodyPr>
          <a:lstStyle/>
          <a:p>
            <a:endParaRPr lang="en-US" dirty="0">
              <a:solidFill>
                <a:prstClr val="black"/>
              </a:solidFill>
            </a:endParaRPr>
          </a:p>
        </p:txBody>
      </p:sp>
      <p:pic>
        <p:nvPicPr>
          <p:cNvPr id="10" name="Picture 9" descr="New Image - Word.JPG"/>
          <p:cNvPicPr>
            <a:picLocks noChangeAspect="1"/>
          </p:cNvPicPr>
          <p:nvPr userDrawn="1"/>
        </p:nvPicPr>
        <p:blipFill>
          <a:blip r:embed="rId3" cstate="print"/>
          <a:stretch>
            <a:fillRect/>
          </a:stretch>
        </p:blipFill>
        <p:spPr>
          <a:xfrm>
            <a:off x="216033" y="179790"/>
            <a:ext cx="3572975" cy="963210"/>
          </a:xfrm>
          <a:prstGeom prst="rect">
            <a:avLst/>
          </a:prstGeom>
        </p:spPr>
      </p:pic>
    </p:spTree>
    <p:extLst>
      <p:ext uri="{BB962C8B-B14F-4D97-AF65-F5344CB8AC3E}">
        <p14:creationId xmlns:p14="http://schemas.microsoft.com/office/powerpoint/2010/main" val="311447626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2224195" y="4928188"/>
            <a:ext cx="184731"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12192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7924800" y="3048000"/>
            <a:ext cx="39624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7924800" y="4267200"/>
            <a:ext cx="39624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2224195" y="4928188"/>
            <a:ext cx="184731" cy="369332"/>
          </a:xfrm>
          <a:prstGeom prst="rect">
            <a:avLst/>
          </a:prstGeom>
          <a:noFill/>
        </p:spPr>
        <p:txBody>
          <a:bodyPr wrap="none" rtlCol="0">
            <a:spAutoFit/>
          </a:bodyPr>
          <a:lstStyle/>
          <a:p>
            <a:endParaRPr lang="en-US" dirty="0">
              <a:solidFill>
                <a:prstClr val="black"/>
              </a:solidFill>
            </a:endParaRPr>
          </a:p>
        </p:txBody>
      </p:sp>
      <p:pic>
        <p:nvPicPr>
          <p:cNvPr id="10" name="Picture 9" descr="New Image - Word.JPG"/>
          <p:cNvPicPr>
            <a:picLocks noChangeAspect="1"/>
          </p:cNvPicPr>
          <p:nvPr userDrawn="1"/>
        </p:nvPicPr>
        <p:blipFill>
          <a:blip r:embed="rId2" cstate="print"/>
          <a:stretch>
            <a:fillRect/>
          </a:stretch>
        </p:blipFill>
        <p:spPr>
          <a:xfrm>
            <a:off x="216033" y="179790"/>
            <a:ext cx="3572975" cy="963210"/>
          </a:xfrm>
          <a:prstGeom prst="rect">
            <a:avLst/>
          </a:prstGeom>
        </p:spPr>
      </p:pic>
    </p:spTree>
    <p:extLst>
      <p:ext uri="{BB962C8B-B14F-4D97-AF65-F5344CB8AC3E}">
        <p14:creationId xmlns:p14="http://schemas.microsoft.com/office/powerpoint/2010/main" val="374812790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3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 y="2668067"/>
            <a:ext cx="7823201" cy="4211490"/>
          </a:xfrm>
          <a:prstGeom prst="rect">
            <a:avLst/>
          </a:prstGeom>
          <a:noFill/>
          <a:ln w="9525">
            <a:noFill/>
            <a:miter lim="800000"/>
            <a:headEnd/>
            <a:tailEnd/>
          </a:ln>
          <a:effectLst/>
        </p:spPr>
      </p:pic>
      <p:sp>
        <p:nvSpPr>
          <p:cNvPr id="13" name="TextBox 12"/>
          <p:cNvSpPr txBox="1"/>
          <p:nvPr/>
        </p:nvSpPr>
        <p:spPr>
          <a:xfrm>
            <a:off x="-2224195" y="4928188"/>
            <a:ext cx="184731"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12192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7924800" y="3048000"/>
            <a:ext cx="39624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7924800" y="4267200"/>
            <a:ext cx="39624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0"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 y="2668067"/>
            <a:ext cx="7823201" cy="4211490"/>
          </a:xfrm>
          <a:prstGeom prst="rect">
            <a:avLst/>
          </a:prstGeom>
          <a:noFill/>
          <a:ln w="9525">
            <a:noFill/>
            <a:miter lim="800000"/>
            <a:headEnd/>
            <a:tailEnd/>
          </a:ln>
          <a:effectLst/>
        </p:spPr>
      </p:pic>
      <p:sp>
        <p:nvSpPr>
          <p:cNvPr id="14" name="TextBox 13"/>
          <p:cNvSpPr txBox="1"/>
          <p:nvPr userDrawn="1"/>
        </p:nvSpPr>
        <p:spPr>
          <a:xfrm>
            <a:off x="-2224195" y="4928188"/>
            <a:ext cx="184731" cy="369332"/>
          </a:xfrm>
          <a:prstGeom prst="rect">
            <a:avLst/>
          </a:prstGeom>
          <a:noFill/>
        </p:spPr>
        <p:txBody>
          <a:bodyPr wrap="none" rtlCol="0">
            <a:spAutoFit/>
          </a:bodyPr>
          <a:lstStyle/>
          <a:p>
            <a:endParaRPr lang="en-US" dirty="0">
              <a:solidFill>
                <a:prstClr val="black"/>
              </a:solidFill>
            </a:endParaRPr>
          </a:p>
        </p:txBody>
      </p:sp>
      <p:pic>
        <p:nvPicPr>
          <p:cNvPr id="16" name="Picture 15" descr="New Image - Word.JPG"/>
          <p:cNvPicPr>
            <a:picLocks noChangeAspect="1"/>
          </p:cNvPicPr>
          <p:nvPr userDrawn="1"/>
        </p:nvPicPr>
        <p:blipFill>
          <a:blip r:embed="rId3" cstate="print"/>
          <a:stretch>
            <a:fillRect/>
          </a:stretch>
        </p:blipFill>
        <p:spPr>
          <a:xfrm>
            <a:off x="216033" y="179790"/>
            <a:ext cx="3572975" cy="963210"/>
          </a:xfrm>
          <a:prstGeom prst="rect">
            <a:avLst/>
          </a:prstGeom>
        </p:spPr>
      </p:pic>
    </p:spTree>
    <p:extLst>
      <p:ext uri="{BB962C8B-B14F-4D97-AF65-F5344CB8AC3E}">
        <p14:creationId xmlns:p14="http://schemas.microsoft.com/office/powerpoint/2010/main" val="368530149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srsplayingcardlore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0" y="2514600"/>
            <a:ext cx="7487920" cy="4343400"/>
          </a:xfrm>
          <a:prstGeom prst="rect">
            <a:avLst/>
          </a:prstGeom>
        </p:spPr>
      </p:pic>
      <p:sp>
        <p:nvSpPr>
          <p:cNvPr id="7" name="Title 8"/>
          <p:cNvSpPr>
            <a:spLocks noGrp="1"/>
          </p:cNvSpPr>
          <p:nvPr>
            <p:ph type="title"/>
          </p:nvPr>
        </p:nvSpPr>
        <p:spPr>
          <a:xfrm>
            <a:off x="0" y="1371600"/>
            <a:ext cx="12192000" cy="1066800"/>
          </a:xfrm>
        </p:spPr>
        <p:txBody>
          <a:bodyPr/>
          <a:lstStyle/>
          <a:p>
            <a:r>
              <a:rPr lang="en-US" smtClean="0"/>
              <a:t>Click to edit Master title style</a:t>
            </a:r>
            <a:endParaRPr lang="en-US" dirty="0"/>
          </a:p>
        </p:txBody>
      </p:sp>
      <p:sp>
        <p:nvSpPr>
          <p:cNvPr id="10" name="Text Placeholder 2"/>
          <p:cNvSpPr>
            <a:spLocks noGrp="1"/>
          </p:cNvSpPr>
          <p:nvPr>
            <p:ph type="body" sz="quarter" idx="10" hasCustomPrompt="1"/>
          </p:nvPr>
        </p:nvSpPr>
        <p:spPr>
          <a:xfrm>
            <a:off x="7924800" y="3048000"/>
            <a:ext cx="39624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7924800" y="4267200"/>
            <a:ext cx="39624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r>
              <a:rPr lang="en-US" sz="2400" b="0" i="1" dirty="0" smtClean="0">
                <a:solidFill>
                  <a:srgbClr val="084A9C"/>
                </a:solidFill>
              </a:rPr>
              <a:t>Date</a:t>
            </a:r>
            <a:endParaRPr lang="en-US" sz="2800" b="0" i="1" dirty="0" smtClean="0">
              <a:solidFill>
                <a:srgbClr val="084A9C"/>
              </a:solidFill>
            </a:endParaRPr>
          </a:p>
        </p:txBody>
      </p:sp>
      <p:pic>
        <p:nvPicPr>
          <p:cNvPr id="9" name="Picture 8" descr="New Image - Word.JPG"/>
          <p:cNvPicPr>
            <a:picLocks noChangeAspect="1"/>
          </p:cNvPicPr>
          <p:nvPr userDrawn="1"/>
        </p:nvPicPr>
        <p:blipFill>
          <a:blip r:embed="rId3" cstate="print"/>
          <a:stretch>
            <a:fillRect/>
          </a:stretch>
        </p:blipFill>
        <p:spPr>
          <a:xfrm>
            <a:off x="216033" y="179790"/>
            <a:ext cx="3572975" cy="963210"/>
          </a:xfrm>
          <a:prstGeom prst="rect">
            <a:avLst/>
          </a:prstGeom>
        </p:spPr>
      </p:pic>
    </p:spTree>
    <p:extLst>
      <p:ext uri="{BB962C8B-B14F-4D97-AF65-F5344CB8AC3E}">
        <p14:creationId xmlns:p14="http://schemas.microsoft.com/office/powerpoint/2010/main" val="19265196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2224195" y="4928188"/>
            <a:ext cx="184731"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12192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3789007" y="3048000"/>
            <a:ext cx="4368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3860800" y="4274654"/>
            <a:ext cx="4368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sp>
        <p:nvSpPr>
          <p:cNvPr id="14" name="TextBox 13"/>
          <p:cNvSpPr txBox="1"/>
          <p:nvPr userDrawn="1"/>
        </p:nvSpPr>
        <p:spPr>
          <a:xfrm>
            <a:off x="-2224195" y="4928188"/>
            <a:ext cx="184731" cy="369332"/>
          </a:xfrm>
          <a:prstGeom prst="rect">
            <a:avLst/>
          </a:prstGeom>
          <a:noFill/>
        </p:spPr>
        <p:txBody>
          <a:bodyPr wrap="none" rtlCol="0">
            <a:spAutoFit/>
          </a:bodyPr>
          <a:lstStyle/>
          <a:p>
            <a:endParaRPr lang="en-US" dirty="0">
              <a:solidFill>
                <a:prstClr val="black"/>
              </a:solidFill>
            </a:endParaRPr>
          </a:p>
        </p:txBody>
      </p:sp>
      <p:pic>
        <p:nvPicPr>
          <p:cNvPr id="16" name="Picture 15" descr="New Image - Word.JPG"/>
          <p:cNvPicPr>
            <a:picLocks noChangeAspect="1"/>
          </p:cNvPicPr>
          <p:nvPr userDrawn="1"/>
        </p:nvPicPr>
        <p:blipFill>
          <a:blip r:embed="rId2" cstate="print"/>
          <a:stretch>
            <a:fillRect/>
          </a:stretch>
        </p:blipFill>
        <p:spPr>
          <a:xfrm>
            <a:off x="216033" y="179790"/>
            <a:ext cx="3572975" cy="963210"/>
          </a:xfrm>
          <a:prstGeom prst="rect">
            <a:avLst/>
          </a:prstGeom>
        </p:spPr>
      </p:pic>
    </p:spTree>
    <p:extLst>
      <p:ext uri="{BB962C8B-B14F-4D97-AF65-F5344CB8AC3E}">
        <p14:creationId xmlns:p14="http://schemas.microsoft.com/office/powerpoint/2010/main" val="232772090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tech.jpg"/>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2133600" y="2380066"/>
            <a:ext cx="9076143" cy="4477935"/>
          </a:xfrm>
          <a:prstGeom prst="rect">
            <a:avLst/>
          </a:prstGeom>
          <a:effectLst/>
        </p:spPr>
      </p:pic>
      <p:sp>
        <p:nvSpPr>
          <p:cNvPr id="13" name="TextBox 12"/>
          <p:cNvSpPr txBox="1"/>
          <p:nvPr/>
        </p:nvSpPr>
        <p:spPr>
          <a:xfrm>
            <a:off x="-2224195" y="4928188"/>
            <a:ext cx="184731"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12192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7213600" y="3048000"/>
            <a:ext cx="4368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7213600" y="4191000"/>
            <a:ext cx="4368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2224195" y="4928188"/>
            <a:ext cx="184731" cy="369332"/>
          </a:xfrm>
          <a:prstGeom prst="rect">
            <a:avLst/>
          </a:prstGeom>
          <a:noFill/>
        </p:spPr>
        <p:txBody>
          <a:bodyPr wrap="none" rtlCol="0">
            <a:spAutoFit/>
          </a:bodyPr>
          <a:lstStyle/>
          <a:p>
            <a:endParaRPr lang="en-US" dirty="0">
              <a:solidFill>
                <a:prstClr val="black"/>
              </a:solidFill>
            </a:endParaRPr>
          </a:p>
        </p:txBody>
      </p:sp>
      <p:pic>
        <p:nvPicPr>
          <p:cNvPr id="17" name="Picture 16" descr="New Image - Word.JPG"/>
          <p:cNvPicPr>
            <a:picLocks noChangeAspect="1"/>
          </p:cNvPicPr>
          <p:nvPr userDrawn="1"/>
        </p:nvPicPr>
        <p:blipFill>
          <a:blip r:embed="rId3" cstate="print"/>
          <a:stretch>
            <a:fillRect/>
          </a:stretch>
        </p:blipFill>
        <p:spPr>
          <a:xfrm>
            <a:off x="216033" y="179790"/>
            <a:ext cx="3572975" cy="963210"/>
          </a:xfrm>
          <a:prstGeom prst="rect">
            <a:avLst/>
          </a:prstGeom>
        </p:spPr>
      </p:pic>
    </p:spTree>
    <p:extLst>
      <p:ext uri="{BB962C8B-B14F-4D97-AF65-F5344CB8AC3E}">
        <p14:creationId xmlns:p14="http://schemas.microsoft.com/office/powerpoint/2010/main" val="156595893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2224195" y="4928188"/>
            <a:ext cx="184731"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12192000" cy="1066800"/>
          </a:xfrm>
        </p:spPr>
        <p:txBody>
          <a:bodyPr/>
          <a:lstStyle/>
          <a:p>
            <a:r>
              <a:rPr lang="en-US" smtClean="0"/>
              <a:t>Click to edit Master 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559" y="2963450"/>
            <a:ext cx="7486441" cy="3891090"/>
          </a:xfrm>
          <a:prstGeom prst="rect">
            <a:avLst/>
          </a:prstGeom>
          <a:effectLst/>
        </p:spPr>
      </p:pic>
      <p:sp>
        <p:nvSpPr>
          <p:cNvPr id="14" name="Text Placeholder 2"/>
          <p:cNvSpPr>
            <a:spLocks noGrp="1"/>
          </p:cNvSpPr>
          <p:nvPr>
            <p:ph type="body" sz="quarter" idx="10" hasCustomPrompt="1"/>
          </p:nvPr>
        </p:nvSpPr>
        <p:spPr>
          <a:xfrm>
            <a:off x="7416800" y="3048000"/>
            <a:ext cx="4368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7" name="Text Placeholder 2"/>
          <p:cNvSpPr>
            <a:spLocks noGrp="1"/>
          </p:cNvSpPr>
          <p:nvPr>
            <p:ph type="body" sz="quarter" idx="11" hasCustomPrompt="1"/>
          </p:nvPr>
        </p:nvSpPr>
        <p:spPr>
          <a:xfrm>
            <a:off x="7416800" y="4191000"/>
            <a:ext cx="4368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0" name="TextBox 9"/>
          <p:cNvSpPr txBox="1"/>
          <p:nvPr userDrawn="1"/>
        </p:nvSpPr>
        <p:spPr>
          <a:xfrm>
            <a:off x="-2224195" y="4928188"/>
            <a:ext cx="184731" cy="369332"/>
          </a:xfrm>
          <a:prstGeom prst="rect">
            <a:avLst/>
          </a:prstGeom>
          <a:noFill/>
        </p:spPr>
        <p:txBody>
          <a:bodyPr wrap="none" rtlCol="0">
            <a:spAutoFit/>
          </a:bodyPr>
          <a:lstStyle/>
          <a:p>
            <a:endParaRPr lang="en-US" dirty="0">
              <a:solidFill>
                <a:prstClr val="black"/>
              </a:solidFill>
            </a:endParaRPr>
          </a:p>
        </p:txBody>
      </p:sp>
      <p:pic>
        <p:nvPicPr>
          <p:cNvPr id="16" name="Picture 15" descr="New Image - Word.JPG"/>
          <p:cNvPicPr>
            <a:picLocks noChangeAspect="1"/>
          </p:cNvPicPr>
          <p:nvPr userDrawn="1"/>
        </p:nvPicPr>
        <p:blipFill>
          <a:blip r:embed="rId3" cstate="print"/>
          <a:stretch>
            <a:fillRect/>
          </a:stretch>
        </p:blipFill>
        <p:spPr>
          <a:xfrm>
            <a:off x="216033" y="179790"/>
            <a:ext cx="3572975" cy="963210"/>
          </a:xfrm>
          <a:prstGeom prst="rect">
            <a:avLst/>
          </a:prstGeom>
        </p:spPr>
      </p:pic>
    </p:spTree>
    <p:extLst>
      <p:ext uri="{BB962C8B-B14F-4D97-AF65-F5344CB8AC3E}">
        <p14:creationId xmlns:p14="http://schemas.microsoft.com/office/powerpoint/2010/main" val="169184790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101601" y="2286000"/>
            <a:ext cx="7486316" cy="4572000"/>
          </a:xfrm>
          <a:prstGeom prst="rect">
            <a:avLst/>
          </a:prstGeom>
          <a:effectLst/>
        </p:spPr>
      </p:pic>
      <p:sp>
        <p:nvSpPr>
          <p:cNvPr id="13" name="TextBox 12"/>
          <p:cNvSpPr txBox="1"/>
          <p:nvPr/>
        </p:nvSpPr>
        <p:spPr>
          <a:xfrm>
            <a:off x="-2224195" y="4928188"/>
            <a:ext cx="184731"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12192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7416800" y="3048000"/>
            <a:ext cx="4368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7416800" y="4191000"/>
            <a:ext cx="4368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sp>
        <p:nvSpPr>
          <p:cNvPr id="14" name="TextBox 13"/>
          <p:cNvSpPr txBox="1"/>
          <p:nvPr userDrawn="1"/>
        </p:nvSpPr>
        <p:spPr>
          <a:xfrm>
            <a:off x="-2224195" y="4928188"/>
            <a:ext cx="184731" cy="369332"/>
          </a:xfrm>
          <a:prstGeom prst="rect">
            <a:avLst/>
          </a:prstGeom>
          <a:noFill/>
        </p:spPr>
        <p:txBody>
          <a:bodyPr wrap="none" rtlCol="0">
            <a:spAutoFit/>
          </a:bodyPr>
          <a:lstStyle/>
          <a:p>
            <a:endParaRPr lang="en-US" dirty="0">
              <a:solidFill>
                <a:prstClr val="black"/>
              </a:solidFill>
            </a:endParaRPr>
          </a:p>
        </p:txBody>
      </p:sp>
      <p:pic>
        <p:nvPicPr>
          <p:cNvPr id="10" name="Picture 9" descr="New Image - Word.JPG"/>
          <p:cNvPicPr>
            <a:picLocks noChangeAspect="1"/>
          </p:cNvPicPr>
          <p:nvPr userDrawn="1"/>
        </p:nvPicPr>
        <p:blipFill>
          <a:blip r:embed="rId3" cstate="print"/>
          <a:stretch>
            <a:fillRect/>
          </a:stretch>
        </p:blipFill>
        <p:spPr>
          <a:xfrm>
            <a:off x="216033" y="179790"/>
            <a:ext cx="3572975" cy="963210"/>
          </a:xfrm>
          <a:prstGeom prst="rect">
            <a:avLst/>
          </a:prstGeom>
        </p:spPr>
      </p:pic>
    </p:spTree>
    <p:extLst>
      <p:ext uri="{BB962C8B-B14F-4D97-AF65-F5344CB8AC3E}">
        <p14:creationId xmlns:p14="http://schemas.microsoft.com/office/powerpoint/2010/main" val="1644362034"/>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2224195" y="4928188"/>
            <a:ext cx="184731"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101600" y="-28738"/>
            <a:ext cx="12325531" cy="1447800"/>
          </a:xfrm>
        </p:spPr>
        <p:txBody>
          <a:bodyPr/>
          <a:lstStyle/>
          <a:p>
            <a:r>
              <a:rPr lang="en-US" dirty="0" smtClean="0"/>
              <a:t>Click to edit Master title style</a:t>
            </a:r>
            <a:endParaRPr lang="en-US" dirty="0"/>
          </a:p>
        </p:txBody>
      </p:sp>
      <p:sp>
        <p:nvSpPr>
          <p:cNvPr id="8" name="TextBox 7"/>
          <p:cNvSpPr txBox="1"/>
          <p:nvPr userDrawn="1"/>
        </p:nvSpPr>
        <p:spPr>
          <a:xfrm>
            <a:off x="-2224195" y="4928188"/>
            <a:ext cx="184731" cy="369332"/>
          </a:xfrm>
          <a:prstGeom prst="rect">
            <a:avLst/>
          </a:prstGeom>
          <a:noFill/>
        </p:spPr>
        <p:txBody>
          <a:bodyPr wrap="none" rtlCol="0">
            <a:spAutoFit/>
          </a:bodyPr>
          <a:lstStyle/>
          <a:p>
            <a:endParaRPr lang="en-US" dirty="0">
              <a:solidFill>
                <a:prstClr val="black"/>
              </a:solidFill>
            </a:endParaRPr>
          </a:p>
        </p:txBody>
      </p:sp>
      <p:sp>
        <p:nvSpPr>
          <p:cNvPr id="14" name="Text Placeholder 2"/>
          <p:cNvSpPr>
            <a:spLocks noGrp="1"/>
          </p:cNvSpPr>
          <p:nvPr>
            <p:ph type="body" sz="quarter" idx="10" hasCustomPrompt="1"/>
          </p:nvPr>
        </p:nvSpPr>
        <p:spPr>
          <a:xfrm>
            <a:off x="406400" y="5029200"/>
            <a:ext cx="11379200" cy="7620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5" name="Text Placeholder 2"/>
          <p:cNvSpPr>
            <a:spLocks noGrp="1"/>
          </p:cNvSpPr>
          <p:nvPr>
            <p:ph type="body" sz="quarter" idx="11" hasCustomPrompt="1"/>
          </p:nvPr>
        </p:nvSpPr>
        <p:spPr>
          <a:xfrm>
            <a:off x="406400" y="5867400"/>
            <a:ext cx="11379200" cy="6858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9" name="Picture 8" descr="New Image - Word.JPG"/>
          <p:cNvPicPr>
            <a:picLocks noChangeAspect="1"/>
          </p:cNvPicPr>
          <p:nvPr userDrawn="1"/>
        </p:nvPicPr>
        <p:blipFill>
          <a:blip r:embed="rId2" cstate="print"/>
          <a:stretch>
            <a:fillRect/>
          </a:stretch>
        </p:blipFill>
        <p:spPr>
          <a:xfrm>
            <a:off x="1422401" y="2133600"/>
            <a:ext cx="9610431" cy="2590800"/>
          </a:xfrm>
          <a:prstGeom prst="rect">
            <a:avLst/>
          </a:prstGeom>
        </p:spPr>
      </p:pic>
    </p:spTree>
    <p:extLst>
      <p:ext uri="{BB962C8B-B14F-4D97-AF65-F5344CB8AC3E}">
        <p14:creationId xmlns:p14="http://schemas.microsoft.com/office/powerpoint/2010/main" val="68129971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2224195" y="4928188"/>
            <a:ext cx="184731"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12192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6604000" y="3048000"/>
            <a:ext cx="4368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6604000" y="4191000"/>
            <a:ext cx="4368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8" name="TextBox 7"/>
          <p:cNvSpPr txBox="1"/>
          <p:nvPr userDrawn="1"/>
        </p:nvSpPr>
        <p:spPr>
          <a:xfrm>
            <a:off x="-2224195" y="4928188"/>
            <a:ext cx="184731" cy="369332"/>
          </a:xfrm>
          <a:prstGeom prst="rect">
            <a:avLst/>
          </a:prstGeom>
          <a:noFill/>
        </p:spPr>
        <p:txBody>
          <a:bodyPr wrap="none" rtlCol="0">
            <a:spAutoFit/>
          </a:bodyPr>
          <a:lstStyle/>
          <a:p>
            <a:endParaRPr lang="en-US" dirty="0">
              <a:solidFill>
                <a:prstClr val="black"/>
              </a:solidFill>
            </a:endParaRPr>
          </a:p>
        </p:txBody>
      </p:sp>
      <p:pic>
        <p:nvPicPr>
          <p:cNvPr id="14" name="Picture 13" descr="New Image - Word.JPG"/>
          <p:cNvPicPr>
            <a:picLocks noChangeAspect="1"/>
          </p:cNvPicPr>
          <p:nvPr userDrawn="1"/>
        </p:nvPicPr>
        <p:blipFill>
          <a:blip r:embed="rId2" cstate="print"/>
          <a:stretch>
            <a:fillRect/>
          </a:stretch>
        </p:blipFill>
        <p:spPr>
          <a:xfrm>
            <a:off x="216033" y="179790"/>
            <a:ext cx="3572975" cy="963210"/>
          </a:xfrm>
          <a:prstGeom prst="rect">
            <a:avLst/>
          </a:prstGeom>
        </p:spPr>
      </p:pic>
    </p:spTree>
    <p:extLst>
      <p:ext uri="{BB962C8B-B14F-4D97-AF65-F5344CB8AC3E}">
        <p14:creationId xmlns:p14="http://schemas.microsoft.com/office/powerpoint/2010/main" val="311744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AD038FE-6214-4A15-A548-44F78D3553AB}" type="datetime1">
              <a:rPr lang="en-US" smtClean="0"/>
              <a:pPr/>
              <a:t>3/21/2019</a:t>
            </a:fld>
            <a:endParaRPr lang="en-US" dirty="0"/>
          </a:p>
        </p:txBody>
      </p:sp>
      <p:sp>
        <p:nvSpPr>
          <p:cNvPr id="4" name="Footer Placeholder 3"/>
          <p:cNvSpPr>
            <a:spLocks noGrp="1"/>
          </p:cNvSpPr>
          <p:nvPr>
            <p:ph type="ftr" sz="quarter" idx="11"/>
          </p:nvPr>
        </p:nvSpPr>
        <p:spPr/>
        <p:txBody>
          <a:bodyPr/>
          <a:lstStyle/>
          <a:p>
            <a:r>
              <a:rPr lang="en-US" smtClean="0">
                <a:solidFill>
                  <a:srgbClr val="ACD433"/>
                </a:solidFill>
              </a:rPr>
              <a:t>
              </a:t>
            </a:r>
            <a:endParaRPr lang="en-US" dirty="0">
              <a:solidFill>
                <a:srgbClr val="ACD433"/>
              </a:solidFill>
            </a:endParaRPr>
          </a:p>
        </p:txBody>
      </p:sp>
      <p:sp>
        <p:nvSpPr>
          <p:cNvPr id="8" name="TextBox 7"/>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a:solidFill>
                  <a:prstClr val="white"/>
                </a:solidFill>
              </a:rPr>
              <a:pPr algn="ctr" defTabSz="457200"/>
              <a:t>‹#›</a:t>
            </a:fld>
            <a:endParaRPr lang="en-US" sz="2800" dirty="0">
              <a:solidFill>
                <a:prstClr val="white"/>
              </a:solidFill>
            </a:endParaRPr>
          </a:p>
        </p:txBody>
      </p:sp>
    </p:spTree>
    <p:extLst>
      <p:ext uri="{BB962C8B-B14F-4D97-AF65-F5344CB8AC3E}">
        <p14:creationId xmlns:p14="http://schemas.microsoft.com/office/powerpoint/2010/main" val="375301171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609600" y="1828801"/>
            <a:ext cx="109728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683691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828801"/>
            <a:ext cx="109728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8"/>
          <p:cNvSpPr>
            <a:spLocks noGrp="1"/>
          </p:cNvSpPr>
          <p:nvPr>
            <p:ph type="title"/>
          </p:nvPr>
        </p:nvSpPr>
        <p:spPr>
          <a:xfrm>
            <a:off x="0" y="0"/>
            <a:ext cx="12192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8883498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5"/>
            <a:ext cx="2844800" cy="365125"/>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dirty="0">
                <a:solidFill>
                  <a:prstClr val="black"/>
                </a:solidFill>
                <a:latin typeface="+mn-lt"/>
                <a:cs typeface="+mn-cs"/>
              </a:defRPr>
            </a:lvl1pPr>
          </a:lstStyle>
          <a:p>
            <a:pPr>
              <a:defRPr/>
            </a:pPr>
            <a:endParaRPr lang="en-US"/>
          </a:p>
        </p:txBody>
      </p:sp>
      <p:sp>
        <p:nvSpPr>
          <p:cNvPr id="5" name="Footer Placeholder 4"/>
          <p:cNvSpPr>
            <a:spLocks noGrp="1"/>
          </p:cNvSpPr>
          <p:nvPr>
            <p:ph type="ftr" sz="quarter" idx="11"/>
          </p:nvPr>
        </p:nvSpPr>
        <p:spPr>
          <a:xfrm>
            <a:off x="4165600" y="6356355"/>
            <a:ext cx="3860800" cy="365125"/>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a:solidFill>
                  <a:prstClr val="black"/>
                </a:solidFill>
                <a:latin typeface="+mn-lt"/>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FD7BD9-1453-4C14-BEB4-2C0C39781B7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242028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Title Slide, Al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43001"/>
            <a:ext cx="10058400" cy="990727"/>
          </a:xfrm>
          <a:prstGeom prst="rect">
            <a:avLst/>
          </a:prstGeom>
        </p:spPr>
        <p:txBody>
          <a:bodyPr bIns="0"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615680" cy="762000"/>
          </a:xfrm>
          <a:prstGeom prst="rect">
            <a:avLst/>
          </a:prstGeom>
        </p:spPr>
        <p:txBody>
          <a:bodyPr anchor="t">
            <a:normAutofit/>
          </a:bodyPr>
          <a:lstStyle>
            <a:lvl1pPr marL="0" indent="0" algn="l">
              <a:spcBef>
                <a:spcPts val="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16200000">
            <a:off x="10474869" y="1584960"/>
            <a:ext cx="2438399" cy="487680"/>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rot="16200000">
            <a:off x="10510428" y="3987800"/>
            <a:ext cx="2367281" cy="487680"/>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1375717" y="5648960"/>
            <a:ext cx="731520" cy="396240"/>
          </a:xfrm>
          <a:prstGeom prst="bracketPair">
            <a:avLst>
              <a:gd name="adj" fmla="val 17949"/>
            </a:avLst>
          </a:prstGeom>
        </p:spPr>
        <p:txBody>
          <a:bodyPr/>
          <a:lstStyle/>
          <a:p>
            <a:fld id="{911E8957-5754-4C19-A51A-9C104D1A0E08}"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3"/>
          </p:nvPr>
        </p:nvSpPr>
        <p:spPr>
          <a:xfrm>
            <a:off x="914401" y="2133600"/>
            <a:ext cx="10058400" cy="990600"/>
          </a:xfrm>
          <a:prstGeom prst="rect">
            <a:avLst/>
          </a:prstGeom>
        </p:spPr>
        <p:txBody>
          <a:bodyPr tIns="0">
            <a:noAutofit/>
          </a:bodyPr>
          <a:lstStyle>
            <a:lvl1pPr marL="0" indent="0" algn="l">
              <a:buNone/>
              <a:defRPr sz="3600" spc="-100" baseline="0">
                <a:solidFill>
                  <a:schemeClr val="tx2"/>
                </a:solidFill>
                <a:latin typeface="+mj-lt"/>
              </a:defRPr>
            </a:lvl1pPr>
            <a:lvl2pPr marL="411480" indent="0">
              <a:buNone/>
              <a:defRPr/>
            </a:lvl2pPr>
            <a:lvl3pPr marL="777240" indent="0">
              <a:buNone/>
              <a:defRPr/>
            </a:lvl3pPr>
            <a:lvl4pPr marL="1051560" indent="0">
              <a:buNone/>
              <a:defRPr/>
            </a:lvl4pPr>
            <a:lvl5pPr marL="1325880" indent="0">
              <a:buNone/>
              <a:defRPr/>
            </a:lvl5pPr>
          </a:lstStyle>
          <a:p>
            <a:pPr lvl="0"/>
            <a:r>
              <a:rPr lang="en-US" smtClean="0"/>
              <a:t>Click to edit Master text styles</a:t>
            </a:r>
          </a:p>
        </p:txBody>
      </p:sp>
      <p:sp>
        <p:nvSpPr>
          <p:cNvPr id="11" name="Text Placeholder 10"/>
          <p:cNvSpPr>
            <a:spLocks noGrp="1"/>
          </p:cNvSpPr>
          <p:nvPr>
            <p:ph type="body" sz="quarter" idx="14"/>
          </p:nvPr>
        </p:nvSpPr>
        <p:spPr>
          <a:xfrm>
            <a:off x="1828800" y="5715000"/>
            <a:ext cx="8636000" cy="762000"/>
          </a:xfrm>
          <a:prstGeom prst="rect">
            <a:avLst/>
          </a:prstGeom>
        </p:spPr>
        <p:txBody>
          <a:bodyPr>
            <a:normAutofit/>
          </a:bodyPr>
          <a:lstStyle>
            <a:lvl1pPr marL="0" indent="0">
              <a:spcBef>
                <a:spcPts val="0"/>
              </a:spcBef>
              <a:buNone/>
              <a:defRPr sz="2000">
                <a:solidFill>
                  <a:srgbClr val="8E8D8C"/>
                </a:solidFill>
              </a:defRPr>
            </a:lvl1pPr>
            <a:lvl2pPr marL="411480" indent="0">
              <a:buNone/>
              <a:defRPr>
                <a:solidFill>
                  <a:srgbClr val="8E8D8C"/>
                </a:solidFill>
              </a:defRPr>
            </a:lvl2pPr>
            <a:lvl3pPr marL="777240" indent="0">
              <a:buNone/>
              <a:defRPr>
                <a:solidFill>
                  <a:srgbClr val="8E8D8C"/>
                </a:solidFill>
              </a:defRPr>
            </a:lvl3pPr>
            <a:lvl4pPr marL="1051560" indent="0">
              <a:buNone/>
              <a:defRPr>
                <a:solidFill>
                  <a:srgbClr val="8E8D8C"/>
                </a:solidFill>
              </a:defRPr>
            </a:lvl4pPr>
            <a:lvl5pPr marL="1325880" indent="0">
              <a:buNone/>
              <a:defRPr>
                <a:solidFill>
                  <a:srgbClr val="8E8D8C"/>
                </a:solidFill>
              </a:defRPr>
            </a:lvl5pPr>
          </a:lstStyle>
          <a:p>
            <a:pPr lvl="0"/>
            <a:r>
              <a:rPr lang="en-US" smtClean="0"/>
              <a:t>Click to edit Master text styles</a:t>
            </a:r>
          </a:p>
          <a:p>
            <a:pPr lvl="1"/>
            <a:r>
              <a:rPr lang="en-US" smtClean="0"/>
              <a:t>Second level</a:t>
            </a:r>
          </a:p>
        </p:txBody>
      </p:sp>
      <p:sp>
        <p:nvSpPr>
          <p:cNvPr id="8" name="Picture Placeholder 7"/>
          <p:cNvSpPr>
            <a:spLocks noGrp="1"/>
          </p:cNvSpPr>
          <p:nvPr>
            <p:ph type="pic" sz="quarter" idx="15" hasCustomPrompt="1"/>
          </p:nvPr>
        </p:nvSpPr>
        <p:spPr>
          <a:xfrm>
            <a:off x="4415367" y="4721225"/>
            <a:ext cx="3373967" cy="876300"/>
          </a:xfrm>
          <a:prstGeom prst="rect">
            <a:avLst/>
          </a:prstGeom>
        </p:spPr>
        <p:txBody>
          <a:bodyPr vert="horz" lIns="91440" tIns="45720" rIns="91440" bIns="45720" rtlCol="0" anchor="ctr" anchorCtr="0">
            <a:normAutofit/>
          </a:bodyPr>
          <a:lstStyle>
            <a:lvl1pPr algn="ctr">
              <a:defRPr lang="en-US" sz="1600" baseline="0" dirty="0">
                <a:solidFill>
                  <a:schemeClr val="tx1">
                    <a:tint val="75000"/>
                  </a:schemeClr>
                </a:solidFill>
              </a:defRPr>
            </a:lvl1pPr>
          </a:lstStyle>
          <a:p>
            <a:pPr marL="0" lvl="0">
              <a:spcBef>
                <a:spcPts val="0"/>
              </a:spcBef>
            </a:pPr>
            <a:r>
              <a:rPr lang="en-US" dirty="0" smtClean="0"/>
              <a:t>Insert logo here</a:t>
            </a:r>
            <a:endParaRPr lang="en-US" dirty="0"/>
          </a:p>
        </p:txBody>
      </p:sp>
    </p:spTree>
    <p:extLst>
      <p:ext uri="{BB962C8B-B14F-4D97-AF65-F5344CB8AC3E}">
        <p14:creationId xmlns:p14="http://schemas.microsoft.com/office/powerpoint/2010/main" val="308526566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5181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5"/>
            <a:ext cx="2844800" cy="365125"/>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dirty="0">
                <a:solidFill>
                  <a:prstClr val="black"/>
                </a:solidFill>
                <a:latin typeface="+mn-lt"/>
                <a:cs typeface="+mn-cs"/>
              </a:defRPr>
            </a:lvl1pPr>
          </a:lstStyle>
          <a:p>
            <a:pPr>
              <a:defRPr/>
            </a:pPr>
            <a:endParaRPr lang="en-US"/>
          </a:p>
        </p:txBody>
      </p:sp>
      <p:sp>
        <p:nvSpPr>
          <p:cNvPr id="5" name="Footer Placeholder 4"/>
          <p:cNvSpPr>
            <a:spLocks noGrp="1"/>
          </p:cNvSpPr>
          <p:nvPr>
            <p:ph type="ftr" sz="quarter" idx="11"/>
          </p:nvPr>
        </p:nvSpPr>
        <p:spPr>
          <a:xfrm>
            <a:off x="4165600" y="6356355"/>
            <a:ext cx="3860800" cy="365125"/>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a:solidFill>
                  <a:prstClr val="black"/>
                </a:solidFill>
                <a:latin typeface="+mn-lt"/>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FD7BD9-1453-4C14-BEB4-2C0C39781B73}" type="slidenum">
              <a:rPr lang="en-US">
                <a:solidFill>
                  <a:prstClr val="black">
                    <a:tint val="75000"/>
                  </a:prstClr>
                </a:solidFill>
              </a:rPr>
              <a:pPr>
                <a:defRPr/>
              </a:pPr>
              <a:t>‹#›</a:t>
            </a:fld>
            <a:endParaRPr lang="en-US" dirty="0">
              <a:solidFill>
                <a:prstClr val="black">
                  <a:tint val="75000"/>
                </a:prstClr>
              </a:solidFill>
            </a:endParaRPr>
          </a:p>
        </p:txBody>
      </p:sp>
      <p:sp>
        <p:nvSpPr>
          <p:cNvPr id="7" name="Content Placeholder 2"/>
          <p:cNvSpPr>
            <a:spLocks noGrp="1"/>
          </p:cNvSpPr>
          <p:nvPr>
            <p:ph idx="13"/>
          </p:nvPr>
        </p:nvSpPr>
        <p:spPr>
          <a:xfrm>
            <a:off x="6299200" y="1676401"/>
            <a:ext cx="5181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56697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E07349DB-308B-41B0-8A43-E258A26382F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57558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1" y="0"/>
            <a:ext cx="12182140" cy="6858000"/>
          </a:xfrm>
          <a:prstGeom prst="rect">
            <a:avLst/>
          </a:prstGeom>
        </p:spPr>
      </p:pic>
      <p:sp>
        <p:nvSpPr>
          <p:cNvPr id="9" name="Oval 8"/>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Title 1"/>
          <p:cNvSpPr>
            <a:spLocks noGrp="1"/>
          </p:cNvSpPr>
          <p:nvPr>
            <p:ph type="ctrTitle"/>
          </p:nvPr>
        </p:nvSpPr>
        <p:spPr>
          <a:xfrm>
            <a:off x="1155255" y="2222624"/>
            <a:ext cx="7890239" cy="2554983"/>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5255" y="4777380"/>
            <a:ext cx="7890239" cy="861420"/>
          </a:xfrm>
        </p:spPr>
        <p:txBody>
          <a:bodyPr anchor="t"/>
          <a:lstStyle>
            <a:lvl1pPr marL="0" indent="0" algn="l">
              <a:buNone/>
              <a:defRPr cap="all">
                <a:solidFill>
                  <a:srgbClr val="E9CD1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bwMode="gray">
          <a:xfrm rot="5400000">
            <a:off x="10134350" y="1790690"/>
            <a:ext cx="990599" cy="304879"/>
          </a:xfrm>
        </p:spPr>
        <p:txBody>
          <a:bodyPr/>
          <a:lstStyle>
            <a:lvl1pPr algn="l">
              <a:defRPr b="0" i="0">
                <a:solidFill>
                  <a:schemeClr val="bg1"/>
                </a:solidFill>
              </a:defRPr>
            </a:lvl1pPr>
          </a:lstStyle>
          <a:p>
            <a:fld id="{FB8EC724-9B96-4ECF-BE0D-2D559D50AEEC}" type="datetime1">
              <a:rPr lang="en-US" smtClean="0">
                <a:solidFill>
                  <a:prstClr val="white"/>
                </a:solidFill>
              </a:rPr>
              <a:pPr/>
              <a:t>3/21/2019</a:t>
            </a:fld>
            <a:endParaRPr lang="en-US" dirty="0">
              <a:solidFill>
                <a:prstClr val="white"/>
              </a:solidFill>
            </a:endParaRPr>
          </a:p>
        </p:txBody>
      </p:sp>
      <p:sp>
        <p:nvSpPr>
          <p:cNvPr id="5" name="Footer Placeholder 4"/>
          <p:cNvSpPr>
            <a:spLocks noGrp="1"/>
          </p:cNvSpPr>
          <p:nvPr>
            <p:ph type="ftr" sz="quarter" idx="11"/>
          </p:nvPr>
        </p:nvSpPr>
        <p:spPr bwMode="gray">
          <a:xfrm rot="5400000">
            <a:off x="8958247" y="3226298"/>
            <a:ext cx="3859795" cy="304879"/>
          </a:xfrm>
        </p:spPr>
        <p:txBody>
          <a:bodyPr/>
          <a:lstStyle>
            <a:lvl1pPr>
              <a:defRPr b="0" i="0">
                <a:solidFill>
                  <a:schemeClr val="bg1"/>
                </a:solidFill>
              </a:defRPr>
            </a:lvl1pPr>
          </a:lstStyle>
          <a:p>
            <a:r>
              <a:rPr lang="en-US" dirty="0" smtClean="0">
                <a:solidFill>
                  <a:prstClr val="white"/>
                </a:solidFill>
              </a:rPr>
              <a:t>
              </a:t>
            </a:r>
            <a:endParaRPr lang="en-US" dirty="0">
              <a:solidFill>
                <a:prstClr val="white"/>
              </a:solidFill>
            </a:endParaRPr>
          </a:p>
        </p:txBody>
      </p:sp>
      <p:sp>
        <p:nvSpPr>
          <p:cNvPr id="11" name="Rectangle 10"/>
          <p:cNvSpPr/>
          <p:nvPr/>
        </p:nvSpPr>
        <p:spPr>
          <a:xfrm>
            <a:off x="10327525" y="0"/>
            <a:ext cx="914400" cy="109945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30822016"/>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D820BD-269F-4175-A923-7E58D00F25AA}" type="datetime1">
              <a:rPr lang="en-US" smtClean="0"/>
              <a:pPr/>
              <a:t>3/21/2019</a:t>
            </a:fld>
            <a:endParaRPr lang="en-US" dirty="0"/>
          </a:p>
        </p:txBody>
      </p:sp>
      <p:sp>
        <p:nvSpPr>
          <p:cNvPr id="5" name="Footer Placeholder 4"/>
          <p:cNvSpPr>
            <a:spLocks noGrp="1"/>
          </p:cNvSpPr>
          <p:nvPr>
            <p:ph type="ftr" sz="quarter" idx="11"/>
          </p:nvPr>
        </p:nvSpPr>
        <p:spPr/>
        <p:txBody>
          <a:bodyPr/>
          <a:lstStyle/>
          <a:p>
            <a:r>
              <a:rPr lang="en-US" dirty="0" smtClean="0">
                <a:solidFill>
                  <a:srgbClr val="ACD433"/>
                </a:solidFill>
              </a:rPr>
              <a:t>
              </a:t>
            </a:r>
            <a:endParaRPr lang="en-US" dirty="0">
              <a:solidFill>
                <a:srgbClr val="ACD433"/>
              </a:solidFill>
            </a:endParaRPr>
          </a:p>
        </p:txBody>
      </p:sp>
      <p:sp>
        <p:nvSpPr>
          <p:cNvPr id="6" name="TextBox 5"/>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a:solidFill>
                  <a:prstClr val="white"/>
                </a:solidFill>
                <a:ea typeface="ＭＳ Ｐゴシック" charset="-128"/>
              </a:rPr>
              <a:pPr algn="ctr" defTabSz="457200"/>
              <a:t>‹#›</a:t>
            </a:fld>
            <a:endParaRPr lang="en-US" sz="2800" dirty="0">
              <a:solidFill>
                <a:prstClr val="white"/>
              </a:solidFill>
              <a:ea typeface="ＭＳ Ｐゴシック" charset="-128"/>
            </a:endParaRPr>
          </a:p>
        </p:txBody>
      </p:sp>
    </p:spTree>
    <p:extLst>
      <p:ext uri="{BB962C8B-B14F-4D97-AF65-F5344CB8AC3E}">
        <p14:creationId xmlns:p14="http://schemas.microsoft.com/office/powerpoint/2010/main" val="413431246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1" y="6654"/>
            <a:ext cx="12182140" cy="6858000"/>
          </a:xfrm>
          <a:prstGeom prst="rect">
            <a:avLst/>
          </a:prstGeom>
        </p:spPr>
      </p:pic>
      <p:sp>
        <p:nvSpPr>
          <p:cNvPr id="13" name="Oval 12"/>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4823084" y="1405415"/>
            <a:ext cx="2377690" cy="42366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5139369" y="1211129"/>
            <a:ext cx="5995993" cy="4435745"/>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7044898" y="402165"/>
            <a:ext cx="462102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Title 1"/>
          <p:cNvSpPr>
            <a:spLocks noGrp="1"/>
          </p:cNvSpPr>
          <p:nvPr>
            <p:ph type="title"/>
          </p:nvPr>
        </p:nvSpPr>
        <p:spPr>
          <a:xfrm>
            <a:off x="1155255" y="2257589"/>
            <a:ext cx="4135687" cy="3020343"/>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25682" y="2257588"/>
            <a:ext cx="4072871" cy="3020343"/>
          </a:xfrm>
        </p:spPr>
        <p:txBody>
          <a:bodyPr anchor="ctr"/>
          <a:lstStyle>
            <a:lvl1pPr marL="0" indent="0" algn="l">
              <a:buNone/>
              <a:defRPr sz="2000" cap="all">
                <a:solidFill>
                  <a:srgbClr val="E9CD1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D62F8DFF-A64D-479D-AC79-6696EC1769DF}" type="datetime1">
              <a:rPr lang="en-US" smtClean="0"/>
              <a:pPr/>
              <a:t>3/21/2019</a:t>
            </a:fld>
            <a:endParaRPr lang="en-US" dirty="0"/>
          </a:p>
        </p:txBody>
      </p:sp>
      <p:sp>
        <p:nvSpPr>
          <p:cNvPr id="5" name="Footer Placeholder 4"/>
          <p:cNvSpPr>
            <a:spLocks noGrp="1"/>
          </p:cNvSpPr>
          <p:nvPr>
            <p:ph type="ftr" sz="quarter" idx="11"/>
          </p:nvPr>
        </p:nvSpPr>
        <p:spPr/>
        <p:txBody>
          <a:bodyPr/>
          <a:lstStyle/>
          <a:p>
            <a:r>
              <a:rPr lang="en-US" dirty="0" smtClean="0">
                <a:solidFill>
                  <a:srgbClr val="ACD433"/>
                </a:solidFill>
              </a:rPr>
              <a:t>
              </a:t>
            </a:r>
            <a:endParaRPr lang="en-US" dirty="0">
              <a:solidFill>
                <a:srgbClr val="ACD433"/>
              </a:solidFill>
            </a:endParaRPr>
          </a:p>
        </p:txBody>
      </p:sp>
      <p:sp>
        <p:nvSpPr>
          <p:cNvPr id="15" name="Rectangle 14"/>
          <p:cNvSpPr/>
          <p:nvPr/>
        </p:nvSpPr>
        <p:spPr>
          <a:xfrm>
            <a:off x="10317385" y="-487"/>
            <a:ext cx="914400" cy="109945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22" name="TextBox 21"/>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a:solidFill>
                  <a:prstClr val="white"/>
                </a:solidFill>
                <a:ea typeface="ＭＳ Ｐゴシック" charset="-128"/>
              </a:rPr>
              <a:pPr algn="ctr" defTabSz="457200"/>
              <a:t>‹#›</a:t>
            </a:fld>
            <a:endParaRPr lang="en-US" sz="2800" dirty="0">
              <a:solidFill>
                <a:prstClr val="white"/>
              </a:solidFill>
              <a:ea typeface="ＭＳ Ｐゴシック" charset="-128"/>
            </a:endParaRPr>
          </a:p>
        </p:txBody>
      </p:sp>
    </p:spTree>
    <p:extLst>
      <p:ext uri="{BB962C8B-B14F-4D97-AF65-F5344CB8AC3E}">
        <p14:creationId xmlns:p14="http://schemas.microsoft.com/office/powerpoint/2010/main" val="177003484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1155253" y="2489199"/>
            <a:ext cx="4849307" cy="353060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41" y="2489200"/>
            <a:ext cx="4849308" cy="35306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A991AB1-CA69-43D9-A170-1FC65D55ADC2}" type="datetime1">
              <a:rPr lang="en-US" smtClean="0"/>
              <a:pPr/>
              <a:t>3/21/2019</a:t>
            </a:fld>
            <a:endParaRPr lang="en-US" dirty="0"/>
          </a:p>
        </p:txBody>
      </p:sp>
      <p:sp>
        <p:nvSpPr>
          <p:cNvPr id="6" name="Footer Placeholder 5"/>
          <p:cNvSpPr>
            <a:spLocks noGrp="1"/>
          </p:cNvSpPr>
          <p:nvPr>
            <p:ph type="ftr" sz="quarter" idx="11"/>
          </p:nvPr>
        </p:nvSpPr>
        <p:spPr/>
        <p:txBody>
          <a:bodyPr/>
          <a:lstStyle/>
          <a:p>
            <a:r>
              <a:rPr lang="en-US" dirty="0" smtClean="0">
                <a:solidFill>
                  <a:srgbClr val="ACD433"/>
                </a:solidFill>
              </a:rPr>
              <a:t>
              </a:t>
            </a:r>
            <a:endParaRPr lang="en-US" dirty="0">
              <a:solidFill>
                <a:srgbClr val="ACD433"/>
              </a:solidFill>
            </a:endParaRPr>
          </a:p>
        </p:txBody>
      </p:sp>
      <p:sp>
        <p:nvSpPr>
          <p:cNvPr id="11" name="TextBox 10"/>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a:solidFill>
                  <a:prstClr val="white"/>
                </a:solidFill>
                <a:ea typeface="ＭＳ Ｐゴシック" charset="-128"/>
              </a:rPr>
              <a:pPr algn="ctr" defTabSz="457200"/>
              <a:t>‹#›</a:t>
            </a:fld>
            <a:endParaRPr lang="en-US" sz="2800" dirty="0">
              <a:solidFill>
                <a:prstClr val="white"/>
              </a:solidFill>
              <a:ea typeface="ＭＳ Ｐゴシック" charset="-128"/>
            </a:endParaRPr>
          </a:p>
        </p:txBody>
      </p:sp>
    </p:spTree>
    <p:extLst>
      <p:ext uri="{BB962C8B-B14F-4D97-AF65-F5344CB8AC3E}">
        <p14:creationId xmlns:p14="http://schemas.microsoft.com/office/powerpoint/2010/main" val="40509178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DEC77A-AFB3-472F-8357-C8E1E628E7E1}" type="datetime1">
              <a:rPr lang="en-US" smtClean="0"/>
              <a:pPr/>
              <a:t>3/21/2019</a:t>
            </a:fld>
            <a:endParaRPr lang="en-US" dirty="0"/>
          </a:p>
        </p:txBody>
      </p:sp>
      <p:sp>
        <p:nvSpPr>
          <p:cNvPr id="3" name="Footer Placeholder 2"/>
          <p:cNvSpPr>
            <a:spLocks noGrp="1"/>
          </p:cNvSpPr>
          <p:nvPr>
            <p:ph type="ftr" sz="quarter" idx="11"/>
          </p:nvPr>
        </p:nvSpPr>
        <p:spPr/>
        <p:txBody>
          <a:bodyPr/>
          <a:lstStyle/>
          <a:p>
            <a:r>
              <a:rPr lang="en-US" smtClean="0">
                <a:solidFill>
                  <a:srgbClr val="ACD433"/>
                </a:solidFill>
              </a:rPr>
              <a:t>
              </a:t>
            </a:r>
            <a:endParaRPr lang="en-US" dirty="0">
              <a:solidFill>
                <a:srgbClr val="ACD433"/>
              </a:solidFill>
            </a:endParaRPr>
          </a:p>
        </p:txBody>
      </p:sp>
      <p:sp>
        <p:nvSpPr>
          <p:cNvPr id="6" name="Rectangle 5"/>
          <p:cNvSpPr/>
          <p:nvPr/>
        </p:nvSpPr>
        <p:spPr>
          <a:xfrm>
            <a:off x="10327156" y="0"/>
            <a:ext cx="914400" cy="109945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8" name="TextBox 7"/>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a:solidFill>
                  <a:prstClr val="white"/>
                </a:solidFill>
              </a:rPr>
              <a:pPr algn="ctr" defTabSz="457200"/>
              <a:t>‹#›</a:t>
            </a:fld>
            <a:endParaRPr lang="en-US" sz="2800" dirty="0">
              <a:solidFill>
                <a:prstClr val="white"/>
              </a:solidFill>
            </a:endParaRPr>
          </a:p>
        </p:txBody>
      </p:sp>
    </p:spTree>
    <p:extLst>
      <p:ext uri="{BB962C8B-B14F-4D97-AF65-F5344CB8AC3E}">
        <p14:creationId xmlns:p14="http://schemas.microsoft.com/office/powerpoint/2010/main" val="2685363404"/>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5253" y="2494298"/>
            <a:ext cx="4849307" cy="759290"/>
          </a:xfrm>
        </p:spPr>
        <p:txBody>
          <a:bodyPr anchor="b">
            <a:noAutofit/>
          </a:bodyPr>
          <a:lstStyle>
            <a:lvl1pPr marL="0" indent="0">
              <a:buNone/>
              <a:defRPr sz="2400" b="0">
                <a:solidFill>
                  <a:srgbClr val="E9CD1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155253" y="3253589"/>
            <a:ext cx="4849308" cy="276621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42" y="2489200"/>
            <a:ext cx="4849305" cy="759290"/>
          </a:xfrm>
        </p:spPr>
        <p:txBody>
          <a:bodyPr anchor="b">
            <a:noAutofit/>
          </a:bodyPr>
          <a:lstStyle>
            <a:lvl1pPr marL="0" indent="0">
              <a:buNone/>
              <a:defRPr sz="2400" b="0">
                <a:solidFill>
                  <a:srgbClr val="E9CD1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87441" y="3248491"/>
            <a:ext cx="4849307"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FFDA3C-4001-4D42-BCC0-9DE0AFB25EC1}" type="datetime1">
              <a:rPr lang="en-US" smtClean="0"/>
              <a:pPr/>
              <a:t>3/21/2019</a:t>
            </a:fld>
            <a:endParaRPr lang="en-US" dirty="0"/>
          </a:p>
        </p:txBody>
      </p:sp>
      <p:sp>
        <p:nvSpPr>
          <p:cNvPr id="8" name="Footer Placeholder 7"/>
          <p:cNvSpPr>
            <a:spLocks noGrp="1"/>
          </p:cNvSpPr>
          <p:nvPr>
            <p:ph type="ftr" sz="quarter" idx="11"/>
          </p:nvPr>
        </p:nvSpPr>
        <p:spPr/>
        <p:txBody>
          <a:bodyPr/>
          <a:lstStyle/>
          <a:p>
            <a:r>
              <a:rPr lang="en-US" dirty="0" smtClean="0">
                <a:solidFill>
                  <a:srgbClr val="ACD433"/>
                </a:solidFill>
              </a:rPr>
              <a:t>
              </a:t>
            </a:r>
            <a:endParaRPr lang="en-US" dirty="0">
              <a:solidFill>
                <a:srgbClr val="ACD433"/>
              </a:solidFill>
            </a:endParaRPr>
          </a:p>
        </p:txBody>
      </p:sp>
      <p:sp>
        <p:nvSpPr>
          <p:cNvPr id="12" name="TextBox 11"/>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a:solidFill>
                  <a:prstClr val="white"/>
                </a:solidFill>
                <a:ea typeface="ＭＳ Ｐゴシック" charset="-128"/>
              </a:rPr>
              <a:pPr algn="ctr" defTabSz="457200"/>
              <a:t>‹#›</a:t>
            </a:fld>
            <a:endParaRPr lang="en-US" sz="2800" dirty="0">
              <a:solidFill>
                <a:prstClr val="white"/>
              </a:solidFill>
              <a:ea typeface="ＭＳ Ｐゴシック" charset="-128"/>
            </a:endParaRPr>
          </a:p>
        </p:txBody>
      </p:sp>
    </p:spTree>
    <p:extLst>
      <p:ext uri="{BB962C8B-B14F-4D97-AF65-F5344CB8AC3E}">
        <p14:creationId xmlns:p14="http://schemas.microsoft.com/office/powerpoint/2010/main" val="1356828660"/>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AD038FE-6214-4A15-A548-44F78D3553AB}" type="datetime1">
              <a:rPr lang="en-US" smtClean="0"/>
              <a:pPr/>
              <a:t>3/21/2019</a:t>
            </a:fld>
            <a:endParaRPr lang="en-US" dirty="0"/>
          </a:p>
        </p:txBody>
      </p:sp>
      <p:sp>
        <p:nvSpPr>
          <p:cNvPr id="4" name="Footer Placeholder 3"/>
          <p:cNvSpPr>
            <a:spLocks noGrp="1"/>
          </p:cNvSpPr>
          <p:nvPr>
            <p:ph type="ftr" sz="quarter" idx="11"/>
          </p:nvPr>
        </p:nvSpPr>
        <p:spPr/>
        <p:txBody>
          <a:bodyPr/>
          <a:lstStyle/>
          <a:p>
            <a:r>
              <a:rPr lang="en-US" dirty="0" smtClean="0">
                <a:solidFill>
                  <a:srgbClr val="ACD433"/>
                </a:solidFill>
              </a:rPr>
              <a:t>
              </a:t>
            </a:r>
            <a:endParaRPr lang="en-US" dirty="0">
              <a:solidFill>
                <a:srgbClr val="ACD433"/>
              </a:solidFill>
            </a:endParaRPr>
          </a:p>
        </p:txBody>
      </p:sp>
      <p:sp>
        <p:nvSpPr>
          <p:cNvPr id="8" name="TextBox 7"/>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a:solidFill>
                  <a:prstClr val="white"/>
                </a:solidFill>
                <a:ea typeface="ＭＳ Ｐゴシック" charset="-128"/>
              </a:rPr>
              <a:pPr algn="ctr" defTabSz="457200"/>
              <a:t>‹#›</a:t>
            </a:fld>
            <a:endParaRPr lang="en-US" sz="2800" dirty="0">
              <a:solidFill>
                <a:prstClr val="white"/>
              </a:solidFill>
              <a:ea typeface="ＭＳ Ｐゴシック" charset="-128"/>
            </a:endParaRPr>
          </a:p>
        </p:txBody>
      </p:sp>
    </p:spTree>
    <p:extLst>
      <p:ext uri="{BB962C8B-B14F-4D97-AF65-F5344CB8AC3E}">
        <p14:creationId xmlns:p14="http://schemas.microsoft.com/office/powerpoint/2010/main" val="1335395062"/>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DEC77A-AFB3-472F-8357-C8E1E628E7E1}" type="datetime1">
              <a:rPr lang="en-US" smtClean="0"/>
              <a:pPr/>
              <a:t>3/21/2019</a:t>
            </a:fld>
            <a:endParaRPr lang="en-US" dirty="0"/>
          </a:p>
        </p:txBody>
      </p:sp>
      <p:sp>
        <p:nvSpPr>
          <p:cNvPr id="3" name="Footer Placeholder 2"/>
          <p:cNvSpPr>
            <a:spLocks noGrp="1"/>
          </p:cNvSpPr>
          <p:nvPr>
            <p:ph type="ftr" sz="quarter" idx="11"/>
          </p:nvPr>
        </p:nvSpPr>
        <p:spPr/>
        <p:txBody>
          <a:bodyPr/>
          <a:lstStyle/>
          <a:p>
            <a:r>
              <a:rPr lang="en-US" dirty="0" smtClean="0">
                <a:solidFill>
                  <a:srgbClr val="ACD433"/>
                </a:solidFill>
              </a:rPr>
              <a:t>
              </a:t>
            </a:r>
            <a:endParaRPr lang="en-US" dirty="0">
              <a:solidFill>
                <a:srgbClr val="ACD433"/>
              </a:solidFill>
            </a:endParaRPr>
          </a:p>
        </p:txBody>
      </p:sp>
      <p:sp>
        <p:nvSpPr>
          <p:cNvPr id="6" name="Rectangle 5"/>
          <p:cNvSpPr/>
          <p:nvPr/>
        </p:nvSpPr>
        <p:spPr>
          <a:xfrm>
            <a:off x="10327156" y="0"/>
            <a:ext cx="914400" cy="109945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8" name="TextBox 7"/>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a:solidFill>
                  <a:prstClr val="white"/>
                </a:solidFill>
                <a:ea typeface="ＭＳ Ｐゴシック" charset="-128"/>
              </a:rPr>
              <a:pPr algn="ctr" defTabSz="457200"/>
              <a:t>‹#›</a:t>
            </a:fld>
            <a:endParaRPr lang="en-US" sz="2800" dirty="0">
              <a:solidFill>
                <a:prstClr val="white"/>
              </a:solidFill>
              <a:ea typeface="ＭＳ Ｐゴシック" charset="-128"/>
            </a:endParaRPr>
          </a:p>
        </p:txBody>
      </p:sp>
    </p:spTree>
    <p:extLst>
      <p:ext uri="{BB962C8B-B14F-4D97-AF65-F5344CB8AC3E}">
        <p14:creationId xmlns:p14="http://schemas.microsoft.com/office/powerpoint/2010/main" val="3376661638"/>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 y="6654"/>
            <a:ext cx="12182140" cy="6858000"/>
          </a:xfrm>
          <a:prstGeom prst="rect">
            <a:avLst/>
          </a:prstGeom>
        </p:spPr>
      </p:pic>
      <p:sp>
        <p:nvSpPr>
          <p:cNvPr id="13" name="Oval 12"/>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4089278" y="1405415"/>
            <a:ext cx="2377690" cy="42366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7044898" y="402165"/>
            <a:ext cx="462102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4397381" y="1211129"/>
            <a:ext cx="5995993" cy="4435745"/>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Title 1"/>
          <p:cNvSpPr>
            <a:spLocks noGrp="1"/>
          </p:cNvSpPr>
          <p:nvPr>
            <p:ph type="title"/>
          </p:nvPr>
        </p:nvSpPr>
        <p:spPr>
          <a:xfrm>
            <a:off x="1155254" y="1447800"/>
            <a:ext cx="3616785"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091903" y="1441182"/>
            <a:ext cx="484380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5254" y="3086845"/>
            <a:ext cx="3616785" cy="2938036"/>
          </a:xfrm>
        </p:spPr>
        <p:txBody>
          <a:bodyPr/>
          <a:lstStyle>
            <a:lvl1pPr marL="0" indent="0">
              <a:buNone/>
              <a:defRPr sz="1400">
                <a:solidFill>
                  <a:srgbClr val="E9CD1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3D701F8-2DC3-4A24-A60E-96DDB344E2FA}" type="datetime1">
              <a:rPr lang="en-US" smtClean="0"/>
              <a:pPr/>
              <a:t>3/21/2019</a:t>
            </a:fld>
            <a:endParaRPr lang="en-US" dirty="0"/>
          </a:p>
        </p:txBody>
      </p:sp>
      <p:sp>
        <p:nvSpPr>
          <p:cNvPr id="6" name="Footer Placeholder 5"/>
          <p:cNvSpPr>
            <a:spLocks noGrp="1"/>
          </p:cNvSpPr>
          <p:nvPr>
            <p:ph type="ftr" sz="quarter" idx="11"/>
          </p:nvPr>
        </p:nvSpPr>
        <p:spPr/>
        <p:txBody>
          <a:bodyPr/>
          <a:lstStyle/>
          <a:p>
            <a:r>
              <a:rPr lang="en-US" dirty="0" smtClean="0">
                <a:solidFill>
                  <a:srgbClr val="ACD433"/>
                </a:solidFill>
              </a:rPr>
              <a:t>
              </a:t>
            </a:r>
            <a:endParaRPr lang="en-US" dirty="0">
              <a:solidFill>
                <a:srgbClr val="ACD433"/>
              </a:solidFill>
            </a:endParaRPr>
          </a:p>
        </p:txBody>
      </p:sp>
      <p:sp>
        <p:nvSpPr>
          <p:cNvPr id="22" name="Rectangle 21"/>
          <p:cNvSpPr/>
          <p:nvPr userDrawn="1"/>
        </p:nvSpPr>
        <p:spPr>
          <a:xfrm>
            <a:off x="10327156" y="0"/>
            <a:ext cx="914400" cy="109945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24" name="TextBox 23"/>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a:solidFill>
                  <a:prstClr val="white"/>
                </a:solidFill>
                <a:ea typeface="ＭＳ Ｐゴシック" charset="-128"/>
              </a:rPr>
              <a:pPr algn="ctr" defTabSz="457200"/>
              <a:t>‹#›</a:t>
            </a:fld>
            <a:endParaRPr lang="en-US" sz="2800" dirty="0">
              <a:solidFill>
                <a:prstClr val="white"/>
              </a:solidFill>
              <a:ea typeface="ＭＳ Ｐゴシック" charset="-128"/>
            </a:endParaRPr>
          </a:p>
        </p:txBody>
      </p:sp>
    </p:spTree>
    <p:extLst>
      <p:ext uri="{BB962C8B-B14F-4D97-AF65-F5344CB8AC3E}">
        <p14:creationId xmlns:p14="http://schemas.microsoft.com/office/powerpoint/2010/main" val="2022577539"/>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2" name="Rectangle 11"/>
          <p:cNvSpPr/>
          <p:nvPr/>
        </p:nvSpPr>
        <p:spPr>
          <a:xfrm>
            <a:off x="0"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9" y="6654"/>
            <a:ext cx="12182140" cy="6858000"/>
          </a:xfrm>
          <a:prstGeom prst="rect">
            <a:avLst/>
          </a:prstGeom>
        </p:spPr>
      </p:pic>
      <p:sp>
        <p:nvSpPr>
          <p:cNvPr id="13" name="Oval 12"/>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4495694" y="1405415"/>
            <a:ext cx="2377690" cy="42366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7044898" y="402165"/>
            <a:ext cx="462102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4802813" y="1211129"/>
            <a:ext cx="5995993" cy="4435745"/>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Title 1"/>
          <p:cNvSpPr>
            <a:spLocks noGrp="1"/>
          </p:cNvSpPr>
          <p:nvPr>
            <p:ph type="title"/>
          </p:nvPr>
        </p:nvSpPr>
        <p:spPr>
          <a:xfrm>
            <a:off x="1135455" y="1340000"/>
            <a:ext cx="4002584" cy="161619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7212" y="1320800"/>
            <a:ext cx="3721469"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bwMode="gray">
          <a:xfrm>
            <a:off x="1135455" y="3086100"/>
            <a:ext cx="4002584" cy="2451100"/>
          </a:xfrm>
        </p:spPr>
        <p:txBody>
          <a:bodyPr>
            <a:normAutofit/>
          </a:bodyPr>
          <a:lstStyle>
            <a:lvl1pPr marL="0" indent="0">
              <a:buNone/>
              <a:defRPr sz="1400">
                <a:solidFill>
                  <a:srgbClr val="E9CD1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5D450447-A0C1-4D79-83ED-E2F53CB925B6}" type="datetime1">
              <a:rPr lang="en-US" smtClean="0"/>
              <a:pPr/>
              <a:t>3/21/2019</a:t>
            </a:fld>
            <a:endParaRPr lang="en-US" dirty="0"/>
          </a:p>
        </p:txBody>
      </p:sp>
      <p:sp>
        <p:nvSpPr>
          <p:cNvPr id="6" name="Footer Placeholder 5"/>
          <p:cNvSpPr>
            <a:spLocks noGrp="1"/>
          </p:cNvSpPr>
          <p:nvPr>
            <p:ph type="ftr" sz="quarter" idx="11"/>
          </p:nvPr>
        </p:nvSpPr>
        <p:spPr/>
        <p:txBody>
          <a:bodyPr/>
          <a:lstStyle/>
          <a:p>
            <a:r>
              <a:rPr lang="en-US" dirty="0" smtClean="0">
                <a:solidFill>
                  <a:srgbClr val="ACD433"/>
                </a:solidFill>
              </a:rPr>
              <a:t>
              </a:t>
            </a:r>
            <a:endParaRPr lang="en-US" dirty="0">
              <a:solidFill>
                <a:srgbClr val="ACD433"/>
              </a:solidFill>
            </a:endParaRPr>
          </a:p>
        </p:txBody>
      </p:sp>
      <p:sp>
        <p:nvSpPr>
          <p:cNvPr id="14" name="Rectangle 13"/>
          <p:cNvSpPr/>
          <p:nvPr/>
        </p:nvSpPr>
        <p:spPr>
          <a:xfrm>
            <a:off x="10327525" y="0"/>
            <a:ext cx="914400" cy="109945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21" name="TextBox 20"/>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a:solidFill>
                  <a:prstClr val="white"/>
                </a:solidFill>
                <a:ea typeface="ＭＳ Ｐゴシック" charset="-128"/>
              </a:rPr>
              <a:pPr algn="ctr" defTabSz="457200"/>
              <a:t>‹#›</a:t>
            </a:fld>
            <a:endParaRPr lang="en-US" sz="2800" dirty="0">
              <a:solidFill>
                <a:prstClr val="white"/>
              </a:solidFill>
              <a:ea typeface="ＭＳ Ｐゴシック" charset="-128"/>
            </a:endParaRPr>
          </a:p>
        </p:txBody>
      </p:sp>
    </p:spTree>
    <p:extLst>
      <p:ext uri="{BB962C8B-B14F-4D97-AF65-F5344CB8AC3E}">
        <p14:creationId xmlns:p14="http://schemas.microsoft.com/office/powerpoint/2010/main" val="1542005402"/>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12" name="Rectangle 11"/>
          <p:cNvSpPr/>
          <p:nvPr/>
        </p:nvSpPr>
        <p:spPr>
          <a:xfrm>
            <a:off x="0"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3" y="9557"/>
            <a:ext cx="12182140" cy="6858000"/>
          </a:xfrm>
          <a:prstGeom prst="rect">
            <a:avLst/>
          </a:prstGeom>
        </p:spPr>
      </p:pic>
      <p:sp>
        <p:nvSpPr>
          <p:cNvPr id="13" name="Oval 12"/>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562004" y="402165"/>
            <a:ext cx="1110391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569051" y="4564241"/>
            <a:ext cx="3170253"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646697" y="2670079"/>
            <a:ext cx="10909504"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Title 1"/>
          <p:cNvSpPr>
            <a:spLocks noGrp="1"/>
          </p:cNvSpPr>
          <p:nvPr>
            <p:ph type="title"/>
          </p:nvPr>
        </p:nvSpPr>
        <p:spPr>
          <a:xfrm>
            <a:off x="1155260" y="4961453"/>
            <a:ext cx="856266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5255" y="685800"/>
            <a:ext cx="8562672"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bwMode="gray">
          <a:xfrm>
            <a:off x="1155258" y="5528191"/>
            <a:ext cx="8562671" cy="493712"/>
          </a:xfrm>
        </p:spPr>
        <p:txBody>
          <a:bodyPr>
            <a:normAutofit/>
          </a:bodyPr>
          <a:lstStyle>
            <a:lvl1pPr marL="0" indent="0">
              <a:buNone/>
              <a:defRPr sz="1200">
                <a:solidFill>
                  <a:srgbClr val="E9CD1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88815422-5E63-4F5E-90BA-40D303E432BF}" type="datetime1">
              <a:rPr lang="en-US" smtClean="0"/>
              <a:pPr/>
              <a:t>3/21/2019</a:t>
            </a:fld>
            <a:endParaRPr lang="en-US" dirty="0"/>
          </a:p>
        </p:txBody>
      </p:sp>
      <p:sp>
        <p:nvSpPr>
          <p:cNvPr id="6" name="Footer Placeholder 5"/>
          <p:cNvSpPr>
            <a:spLocks noGrp="1"/>
          </p:cNvSpPr>
          <p:nvPr>
            <p:ph type="ftr" sz="quarter" idx="11"/>
          </p:nvPr>
        </p:nvSpPr>
        <p:spPr/>
        <p:txBody>
          <a:bodyPr/>
          <a:lstStyle/>
          <a:p>
            <a:r>
              <a:rPr lang="en-US" dirty="0" smtClean="0">
                <a:solidFill>
                  <a:srgbClr val="ACD433"/>
                </a:solidFill>
              </a:rPr>
              <a:t>
              </a:t>
            </a:r>
            <a:endParaRPr lang="en-US" dirty="0">
              <a:solidFill>
                <a:srgbClr val="ACD433"/>
              </a:solidFill>
            </a:endParaRPr>
          </a:p>
        </p:txBody>
      </p:sp>
      <p:sp>
        <p:nvSpPr>
          <p:cNvPr id="14" name="Rectangle 13"/>
          <p:cNvSpPr/>
          <p:nvPr/>
        </p:nvSpPr>
        <p:spPr>
          <a:xfrm>
            <a:off x="10327525" y="0"/>
            <a:ext cx="914400" cy="109945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21" name="TextBox 20"/>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a:solidFill>
                  <a:prstClr val="white"/>
                </a:solidFill>
                <a:ea typeface="ＭＳ Ｐゴシック" charset="-128"/>
              </a:rPr>
              <a:pPr algn="ctr" defTabSz="457200"/>
              <a:t>‹#›</a:t>
            </a:fld>
            <a:endParaRPr lang="en-US" sz="2800" dirty="0">
              <a:solidFill>
                <a:prstClr val="white"/>
              </a:solidFill>
              <a:ea typeface="ＭＳ Ｐゴシック" charset="-128"/>
            </a:endParaRPr>
          </a:p>
        </p:txBody>
      </p:sp>
    </p:spTree>
    <p:extLst>
      <p:ext uri="{BB962C8B-B14F-4D97-AF65-F5344CB8AC3E}">
        <p14:creationId xmlns:p14="http://schemas.microsoft.com/office/powerpoint/2010/main" val="3398938819"/>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11" name="Rectangle 10"/>
          <p:cNvSpPr/>
          <p:nvPr/>
        </p:nvSpPr>
        <p:spPr>
          <a:xfrm>
            <a:off x="0"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1" y="6654"/>
            <a:ext cx="12182140" cy="6858000"/>
          </a:xfrm>
          <a:prstGeom prst="rect">
            <a:avLst/>
          </a:prstGeom>
        </p:spPr>
      </p:pic>
      <p:sp>
        <p:nvSpPr>
          <p:cNvPr id="14" name="Oval 13"/>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79928" y="2780895"/>
            <a:ext cx="3170253"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646697" y="4343399"/>
            <a:ext cx="10909504"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646697" y="2854646"/>
            <a:ext cx="10909504"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Title 1"/>
          <p:cNvSpPr>
            <a:spLocks noGrp="1"/>
          </p:cNvSpPr>
          <p:nvPr>
            <p:ph type="title"/>
          </p:nvPr>
        </p:nvSpPr>
        <p:spPr>
          <a:xfrm>
            <a:off x="1155255" y="927101"/>
            <a:ext cx="8562672" cy="1692720"/>
          </a:xfrm>
        </p:spPr>
        <p:txBody>
          <a:bodyPr anchor="ct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1155254" y="3488023"/>
            <a:ext cx="8562673"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FA49F8-1D91-4923-806E-AFB27F19CBDD}" type="datetime1">
              <a:rPr lang="en-US" smtClean="0"/>
              <a:pPr/>
              <a:t>3/21/2019</a:t>
            </a:fld>
            <a:endParaRPr lang="en-US" dirty="0"/>
          </a:p>
        </p:txBody>
      </p:sp>
      <p:sp>
        <p:nvSpPr>
          <p:cNvPr id="5" name="Footer Placeholder 4"/>
          <p:cNvSpPr>
            <a:spLocks noGrp="1"/>
          </p:cNvSpPr>
          <p:nvPr>
            <p:ph type="ftr" sz="quarter" idx="11"/>
          </p:nvPr>
        </p:nvSpPr>
        <p:spPr/>
        <p:txBody>
          <a:bodyPr/>
          <a:lstStyle/>
          <a:p>
            <a:r>
              <a:rPr lang="en-US" dirty="0" smtClean="0">
                <a:solidFill>
                  <a:srgbClr val="ACD433"/>
                </a:solidFill>
              </a:rPr>
              <a:t>
              </a:t>
            </a:r>
            <a:endParaRPr lang="en-US" dirty="0">
              <a:solidFill>
                <a:srgbClr val="ACD433"/>
              </a:solidFill>
            </a:endParaRPr>
          </a:p>
        </p:txBody>
      </p:sp>
      <p:sp>
        <p:nvSpPr>
          <p:cNvPr id="12" name="Rectangle 11"/>
          <p:cNvSpPr/>
          <p:nvPr/>
        </p:nvSpPr>
        <p:spPr>
          <a:xfrm>
            <a:off x="10327525" y="0"/>
            <a:ext cx="914400" cy="109945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21" name="TextBox 20"/>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a:solidFill>
                  <a:prstClr val="white"/>
                </a:solidFill>
                <a:ea typeface="ＭＳ Ｐゴシック" charset="-128"/>
              </a:rPr>
              <a:pPr algn="ctr" defTabSz="457200"/>
              <a:t>‹#›</a:t>
            </a:fld>
            <a:endParaRPr lang="en-US" sz="2800" dirty="0">
              <a:solidFill>
                <a:prstClr val="white"/>
              </a:solidFill>
              <a:ea typeface="ＭＳ Ｐゴシック" charset="-128"/>
            </a:endParaRPr>
          </a:p>
        </p:txBody>
      </p:sp>
    </p:spTree>
    <p:extLst>
      <p:ext uri="{BB962C8B-B14F-4D97-AF65-F5344CB8AC3E}">
        <p14:creationId xmlns:p14="http://schemas.microsoft.com/office/powerpoint/2010/main" val="1337330105"/>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14" name="Rectangle 13"/>
          <p:cNvSpPr/>
          <p:nvPr/>
        </p:nvSpPr>
        <p:spPr>
          <a:xfrm>
            <a:off x="0"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1" y="6654"/>
            <a:ext cx="12182140" cy="6858000"/>
          </a:xfrm>
          <a:prstGeom prst="rect">
            <a:avLst/>
          </a:prstGeom>
        </p:spPr>
      </p:pic>
      <p:sp>
        <p:nvSpPr>
          <p:cNvPr id="15" name="Oval 14"/>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8479928" y="4309201"/>
            <a:ext cx="3170253"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646697" y="4381500"/>
            <a:ext cx="10909504"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TextBox 11"/>
          <p:cNvSpPr txBox="1"/>
          <p:nvPr/>
        </p:nvSpPr>
        <p:spPr bwMode="gray">
          <a:xfrm>
            <a:off x="9377896" y="2898649"/>
            <a:ext cx="880733"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defTabSz="457200"/>
            <a:r>
              <a:rPr lang="en-US" sz="8000" dirty="0">
                <a:solidFill>
                  <a:srgbClr val="E9CD11"/>
                </a:solidFill>
                <a:ea typeface="ＭＳ Ｐゴシック" charset="-128"/>
              </a:rPr>
              <a:t>”</a:t>
            </a:r>
          </a:p>
        </p:txBody>
      </p:sp>
      <p:sp>
        <p:nvSpPr>
          <p:cNvPr id="11" name="TextBox 10"/>
          <p:cNvSpPr txBox="1"/>
          <p:nvPr/>
        </p:nvSpPr>
        <p:spPr bwMode="gray">
          <a:xfrm>
            <a:off x="868912" y="589768"/>
            <a:ext cx="80212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defTabSz="457200"/>
            <a:r>
              <a:rPr lang="en-US" sz="8000" dirty="0">
                <a:solidFill>
                  <a:srgbClr val="E9CD11"/>
                </a:solidFill>
                <a:ea typeface="ＭＳ Ｐゴシック" charset="-128"/>
              </a:rPr>
              <a:t>“</a:t>
            </a:r>
          </a:p>
        </p:txBody>
      </p:sp>
      <p:sp>
        <p:nvSpPr>
          <p:cNvPr id="2" name="Title 1"/>
          <p:cNvSpPr>
            <a:spLocks noGrp="1"/>
          </p:cNvSpPr>
          <p:nvPr>
            <p:ph type="title"/>
          </p:nvPr>
        </p:nvSpPr>
        <p:spPr>
          <a:xfrm>
            <a:off x="1504078" y="903421"/>
            <a:ext cx="8213847" cy="2895658"/>
          </a:xfrm>
        </p:spPr>
        <p:txBody>
          <a:bodyP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849706" y="3809279"/>
            <a:ext cx="7528189" cy="333113"/>
          </a:xfrm>
        </p:spPr>
        <p:txBody>
          <a:bodyPr>
            <a:normAutofit/>
          </a:bodyPr>
          <a:lstStyle>
            <a:lvl1pPr marL="0" indent="0">
              <a:buNone/>
              <a:defRPr lang="en-US" sz="1400" b="0" i="0" kern="1200" cap="small" dirty="0">
                <a:solidFill>
                  <a:srgbClr val="E9CD1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6" name="Text Placeholder 3"/>
          <p:cNvSpPr>
            <a:spLocks noGrp="1"/>
          </p:cNvSpPr>
          <p:nvPr>
            <p:ph type="body" sz="half" idx="2"/>
          </p:nvPr>
        </p:nvSpPr>
        <p:spPr>
          <a:xfrm>
            <a:off x="1155254" y="5000816"/>
            <a:ext cx="8562673"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A00465-67B5-4EF6-9208-DD31E30A5339}" type="datetime1">
              <a:rPr lang="en-US" smtClean="0"/>
              <a:pPr/>
              <a:t>3/21/2019</a:t>
            </a:fld>
            <a:endParaRPr lang="en-US" dirty="0"/>
          </a:p>
        </p:txBody>
      </p:sp>
      <p:sp>
        <p:nvSpPr>
          <p:cNvPr id="5" name="Footer Placeholder 4"/>
          <p:cNvSpPr>
            <a:spLocks noGrp="1"/>
          </p:cNvSpPr>
          <p:nvPr>
            <p:ph type="ftr" sz="quarter" idx="11"/>
          </p:nvPr>
        </p:nvSpPr>
        <p:spPr/>
        <p:txBody>
          <a:bodyPr/>
          <a:lstStyle/>
          <a:p>
            <a:r>
              <a:rPr lang="en-US" dirty="0" smtClean="0">
                <a:solidFill>
                  <a:srgbClr val="ACD433"/>
                </a:solidFill>
              </a:rPr>
              <a:t>
              </a:t>
            </a:r>
            <a:endParaRPr lang="en-US" dirty="0">
              <a:solidFill>
                <a:srgbClr val="ACD433"/>
              </a:solidFill>
            </a:endParaRPr>
          </a:p>
        </p:txBody>
      </p:sp>
      <p:sp>
        <p:nvSpPr>
          <p:cNvPr id="22" name="Rectangle 21"/>
          <p:cNvSpPr/>
          <p:nvPr/>
        </p:nvSpPr>
        <p:spPr>
          <a:xfrm>
            <a:off x="10327525" y="0"/>
            <a:ext cx="914400" cy="109945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25" name="TextBox 24"/>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a:solidFill>
                  <a:prstClr val="white"/>
                </a:solidFill>
                <a:ea typeface="ＭＳ Ｐゴシック" charset="-128"/>
              </a:rPr>
              <a:pPr algn="ctr" defTabSz="457200"/>
              <a:t>‹#›</a:t>
            </a:fld>
            <a:endParaRPr lang="en-US" sz="2800" dirty="0">
              <a:solidFill>
                <a:prstClr val="white"/>
              </a:solidFill>
              <a:ea typeface="ＭＳ Ｐゴシック" charset="-128"/>
            </a:endParaRPr>
          </a:p>
        </p:txBody>
      </p:sp>
    </p:spTree>
    <p:extLst>
      <p:ext uri="{BB962C8B-B14F-4D97-AF65-F5344CB8AC3E}">
        <p14:creationId xmlns:p14="http://schemas.microsoft.com/office/powerpoint/2010/main" val="1347663078"/>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Name Card">
    <p:spTree>
      <p:nvGrpSpPr>
        <p:cNvPr id="1" name=""/>
        <p:cNvGrpSpPr/>
        <p:nvPr/>
      </p:nvGrpSpPr>
      <p:grpSpPr>
        <a:xfrm>
          <a:off x="0" y="0"/>
          <a:ext cx="0" cy="0"/>
          <a:chOff x="0" y="0"/>
          <a:chExt cx="0" cy="0"/>
        </a:xfrm>
      </p:grpSpPr>
      <p:sp>
        <p:nvSpPr>
          <p:cNvPr id="10" name="Rectangle 9"/>
          <p:cNvSpPr/>
          <p:nvPr/>
        </p:nvSpPr>
        <p:spPr>
          <a:xfrm>
            <a:off x="0"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9" y="6654"/>
            <a:ext cx="12182140" cy="6858000"/>
          </a:xfrm>
          <a:prstGeom prst="rect">
            <a:avLst/>
          </a:prstGeom>
        </p:spPr>
      </p:pic>
      <p:sp>
        <p:nvSpPr>
          <p:cNvPr id="11" name="Oval 10"/>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79928" y="4311243"/>
            <a:ext cx="3170253"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646697" y="4381500"/>
            <a:ext cx="10909504"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4" name="Date Placeholder 3"/>
          <p:cNvSpPr>
            <a:spLocks noGrp="1"/>
          </p:cNvSpPr>
          <p:nvPr>
            <p:ph type="dt" sz="half" idx="10"/>
          </p:nvPr>
        </p:nvSpPr>
        <p:spPr/>
        <p:txBody>
          <a:bodyPr/>
          <a:lstStyle/>
          <a:p>
            <a:fld id="{9545B4D4-4C48-4308-8A00-00041DC32D11}" type="datetime1">
              <a:rPr lang="en-US" smtClean="0"/>
              <a:pPr/>
              <a:t>3/21/2019</a:t>
            </a:fld>
            <a:endParaRPr lang="en-US" dirty="0"/>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12" name="Rectangle 11"/>
          <p:cNvSpPr/>
          <p:nvPr/>
        </p:nvSpPr>
        <p:spPr>
          <a:xfrm>
            <a:off x="10327525" y="0"/>
            <a:ext cx="914400" cy="109945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19" name="Title 1"/>
          <p:cNvSpPr>
            <a:spLocks noGrp="1"/>
          </p:cNvSpPr>
          <p:nvPr>
            <p:ph type="title"/>
          </p:nvPr>
        </p:nvSpPr>
        <p:spPr>
          <a:xfrm>
            <a:off x="1154955" y="2370667"/>
            <a:ext cx="8825660" cy="1822514"/>
          </a:xfrm>
        </p:spPr>
        <p:txBody>
          <a:bodyPr anchor="b"/>
          <a:lstStyle>
            <a:lvl1pPr algn="l">
              <a:defRPr sz="4000" b="0" cap="none"/>
            </a:lvl1pPr>
          </a:lstStyle>
          <a:p>
            <a:r>
              <a:rPr lang="en-US" smtClean="0"/>
              <a:t>Click to edit Master title style</a:t>
            </a:r>
            <a:endParaRPr lang="en-US" dirty="0"/>
          </a:p>
        </p:txBody>
      </p:sp>
      <p:sp>
        <p:nvSpPr>
          <p:cNvPr id="20" name="Text Placeholder 2"/>
          <p:cNvSpPr>
            <a:spLocks noGrp="1"/>
          </p:cNvSpPr>
          <p:nvPr>
            <p:ph type="body" idx="1"/>
          </p:nvPr>
        </p:nvSpPr>
        <p:spPr>
          <a:xfrm>
            <a:off x="1154957" y="5033068"/>
            <a:ext cx="8825659" cy="860400"/>
          </a:xfrm>
        </p:spPr>
        <p:txBody>
          <a:bodyPr anchor="t"/>
          <a:lstStyle>
            <a:lvl1pPr marL="0" indent="0" algn="l">
              <a:buNone/>
              <a:defRPr sz="2000" cap="none">
                <a:solidFill>
                  <a:srgbClr val="E9CD1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smtClean="0"/>
              <a:t>Click to edit Master text styles</a:t>
            </a:r>
          </a:p>
        </p:txBody>
      </p:sp>
      <p:sp>
        <p:nvSpPr>
          <p:cNvPr id="22" name="Footer Placeholder 4"/>
          <p:cNvSpPr>
            <a:spLocks noGrp="1"/>
          </p:cNvSpPr>
          <p:nvPr>
            <p:ph type="ftr" sz="quarter" idx="11"/>
          </p:nvPr>
        </p:nvSpPr>
        <p:spPr>
          <a:xfrm>
            <a:off x="528361" y="6391844"/>
            <a:ext cx="3859795" cy="304801"/>
          </a:xfrm>
        </p:spPr>
        <p:txBody>
          <a:bodyPr/>
          <a:lstStyle/>
          <a:p>
            <a:r>
              <a:rPr lang="en-US" dirty="0" smtClean="0">
                <a:solidFill>
                  <a:srgbClr val="ACD433"/>
                </a:solidFill>
              </a:rPr>
              <a:t>
              </a:t>
            </a:r>
            <a:endParaRPr lang="en-US" dirty="0">
              <a:solidFill>
                <a:srgbClr val="ACD433"/>
              </a:solidFill>
            </a:endParaRPr>
          </a:p>
        </p:txBody>
      </p:sp>
      <p:sp>
        <p:nvSpPr>
          <p:cNvPr id="25" name="TextBox 24"/>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a:solidFill>
                  <a:prstClr val="white"/>
                </a:solidFill>
                <a:ea typeface="ＭＳ Ｐゴシック" charset="-128"/>
              </a:rPr>
              <a:pPr algn="ctr" defTabSz="457200"/>
              <a:t>‹#›</a:t>
            </a:fld>
            <a:endParaRPr lang="en-US" sz="2800" dirty="0">
              <a:solidFill>
                <a:prstClr val="white"/>
              </a:solidFill>
              <a:ea typeface="ＭＳ Ｐゴシック" charset="-128"/>
            </a:endParaRPr>
          </a:p>
        </p:txBody>
      </p:sp>
    </p:spTree>
    <p:extLst>
      <p:ext uri="{BB962C8B-B14F-4D97-AF65-F5344CB8AC3E}">
        <p14:creationId xmlns:p14="http://schemas.microsoft.com/office/powerpoint/2010/main" val="4012059903"/>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5255" y="922305"/>
            <a:ext cx="8564789" cy="714660"/>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1155256" y="2489200"/>
            <a:ext cx="3084577" cy="657962"/>
          </a:xfrm>
        </p:spPr>
        <p:txBody>
          <a:bodyPr anchor="b">
            <a:noAutofit/>
          </a:bodyPr>
          <a:lstStyle>
            <a:lvl1pPr marL="0" indent="0">
              <a:buNone/>
              <a:defRPr sz="2000" b="0">
                <a:solidFill>
                  <a:srgbClr val="E9CD1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2" name="Text Placeholder 3"/>
          <p:cNvSpPr>
            <a:spLocks noGrp="1"/>
          </p:cNvSpPr>
          <p:nvPr>
            <p:ph type="body" sz="half" idx="15"/>
          </p:nvPr>
        </p:nvSpPr>
        <p:spPr>
          <a:xfrm>
            <a:off x="1155253" y="3147165"/>
            <a:ext cx="3084576"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44630" y="2489200"/>
            <a:ext cx="3102333" cy="657962"/>
          </a:xfrm>
        </p:spPr>
        <p:txBody>
          <a:bodyPr anchor="b">
            <a:noAutofit/>
          </a:bodyPr>
          <a:lstStyle>
            <a:lvl1pPr marL="0" indent="0">
              <a:buNone/>
              <a:defRPr sz="2000" b="0">
                <a:solidFill>
                  <a:srgbClr val="E9CD1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4544630" y="3147165"/>
            <a:ext cx="3102332"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51760" y="2489201"/>
            <a:ext cx="3084987" cy="657962"/>
          </a:xfrm>
        </p:spPr>
        <p:txBody>
          <a:bodyPr anchor="b">
            <a:noAutofit/>
          </a:bodyPr>
          <a:lstStyle>
            <a:lvl1pPr marL="0" indent="0">
              <a:buNone/>
              <a:defRPr sz="2000" b="0">
                <a:solidFill>
                  <a:srgbClr val="E9CD1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7951761" y="3147164"/>
            <a:ext cx="3084987"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4392707"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79936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B88DCB3-1D41-4807-8468-4B40DDC9ACA9}" type="datetime1">
              <a:rPr lang="en-US" smtClean="0"/>
              <a:pPr/>
              <a:t>3/21/2019</a:t>
            </a:fld>
            <a:endParaRPr lang="en-US" dirty="0"/>
          </a:p>
        </p:txBody>
      </p:sp>
      <p:sp>
        <p:nvSpPr>
          <p:cNvPr id="8" name="Footer Placeholder 7"/>
          <p:cNvSpPr>
            <a:spLocks noGrp="1"/>
          </p:cNvSpPr>
          <p:nvPr>
            <p:ph type="ftr" sz="quarter" idx="11"/>
          </p:nvPr>
        </p:nvSpPr>
        <p:spPr/>
        <p:txBody>
          <a:bodyPr/>
          <a:lstStyle/>
          <a:p>
            <a:r>
              <a:rPr lang="en-US" dirty="0" smtClean="0">
                <a:solidFill>
                  <a:srgbClr val="ACD433"/>
                </a:solidFill>
              </a:rPr>
              <a:t>
              </a:t>
            </a:r>
            <a:endParaRPr lang="en-US" dirty="0">
              <a:solidFill>
                <a:srgbClr val="ACD433"/>
              </a:solidFill>
            </a:endParaRPr>
          </a:p>
        </p:txBody>
      </p:sp>
      <p:sp>
        <p:nvSpPr>
          <p:cNvPr id="15" name="TextBox 14"/>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a:solidFill>
                  <a:prstClr val="white"/>
                </a:solidFill>
                <a:ea typeface="ＭＳ Ｐゴシック" charset="-128"/>
              </a:rPr>
              <a:pPr algn="ctr" defTabSz="457200"/>
              <a:t>‹#›</a:t>
            </a:fld>
            <a:endParaRPr lang="en-US" sz="2800" dirty="0">
              <a:solidFill>
                <a:prstClr val="white"/>
              </a:solidFill>
              <a:ea typeface="ＭＳ Ｐゴシック" charset="-128"/>
            </a:endParaRPr>
          </a:p>
        </p:txBody>
      </p:sp>
    </p:spTree>
    <p:extLst>
      <p:ext uri="{BB962C8B-B14F-4D97-AF65-F5344CB8AC3E}">
        <p14:creationId xmlns:p14="http://schemas.microsoft.com/office/powerpoint/2010/main" val="9089348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 y="6654"/>
            <a:ext cx="12182140" cy="6858000"/>
          </a:xfrm>
          <a:prstGeom prst="rect">
            <a:avLst/>
          </a:prstGeom>
        </p:spPr>
      </p:pic>
      <p:sp>
        <p:nvSpPr>
          <p:cNvPr id="13" name="Oval 12"/>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4089278" y="1405415"/>
            <a:ext cx="2377690" cy="42366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7044898" y="402165"/>
            <a:ext cx="462102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4397381" y="1211129"/>
            <a:ext cx="5995993" cy="4435745"/>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Title 1"/>
          <p:cNvSpPr>
            <a:spLocks noGrp="1"/>
          </p:cNvSpPr>
          <p:nvPr>
            <p:ph type="title"/>
          </p:nvPr>
        </p:nvSpPr>
        <p:spPr>
          <a:xfrm>
            <a:off x="1155254" y="1447800"/>
            <a:ext cx="3616785"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091903" y="1441182"/>
            <a:ext cx="484380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5254" y="3086845"/>
            <a:ext cx="3616785" cy="2938036"/>
          </a:xfrm>
        </p:spPr>
        <p:txBody>
          <a:bodyPr/>
          <a:lstStyle>
            <a:lvl1pPr marL="0" indent="0">
              <a:buNone/>
              <a:defRPr sz="1400">
                <a:solidFill>
                  <a:srgbClr val="E9CD1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3D701F8-2DC3-4A24-A60E-96DDB344E2FA}" type="datetime1">
              <a:rPr lang="en-US" smtClean="0"/>
              <a:pPr/>
              <a:t>3/21/2019</a:t>
            </a:fld>
            <a:endParaRPr lang="en-US" dirty="0"/>
          </a:p>
        </p:txBody>
      </p:sp>
      <p:sp>
        <p:nvSpPr>
          <p:cNvPr id="6" name="Footer Placeholder 5"/>
          <p:cNvSpPr>
            <a:spLocks noGrp="1"/>
          </p:cNvSpPr>
          <p:nvPr>
            <p:ph type="ftr" sz="quarter" idx="11"/>
          </p:nvPr>
        </p:nvSpPr>
        <p:spPr/>
        <p:txBody>
          <a:bodyPr/>
          <a:lstStyle/>
          <a:p>
            <a:r>
              <a:rPr lang="en-US" smtClean="0">
                <a:solidFill>
                  <a:srgbClr val="ACD433"/>
                </a:solidFill>
              </a:rPr>
              <a:t>
              </a:t>
            </a:r>
            <a:endParaRPr lang="en-US" dirty="0">
              <a:solidFill>
                <a:srgbClr val="ACD433"/>
              </a:solidFill>
            </a:endParaRPr>
          </a:p>
        </p:txBody>
      </p:sp>
      <p:sp>
        <p:nvSpPr>
          <p:cNvPr id="22" name="Rectangle 21"/>
          <p:cNvSpPr/>
          <p:nvPr userDrawn="1"/>
        </p:nvSpPr>
        <p:spPr>
          <a:xfrm>
            <a:off x="10327156" y="0"/>
            <a:ext cx="914400" cy="109945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24" name="TextBox 23"/>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a:solidFill>
                  <a:prstClr val="white"/>
                </a:solidFill>
              </a:rPr>
              <a:pPr algn="ctr" defTabSz="457200"/>
              <a:t>‹#›</a:t>
            </a:fld>
            <a:endParaRPr lang="en-US" sz="2800" dirty="0">
              <a:solidFill>
                <a:prstClr val="white"/>
              </a:solidFill>
            </a:endParaRPr>
          </a:p>
        </p:txBody>
      </p:sp>
    </p:spTree>
    <p:extLst>
      <p:ext uri="{BB962C8B-B14F-4D97-AF65-F5344CB8AC3E}">
        <p14:creationId xmlns:p14="http://schemas.microsoft.com/office/powerpoint/2010/main" val="2322325833"/>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5255" y="927101"/>
            <a:ext cx="8564789"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1175282" y="4180095"/>
            <a:ext cx="3065389" cy="657962"/>
          </a:xfrm>
        </p:spPr>
        <p:txBody>
          <a:bodyPr anchor="b">
            <a:noAutofit/>
          </a:bodyPr>
          <a:lstStyle>
            <a:lvl1pPr marL="0" indent="0">
              <a:buNone/>
              <a:defRPr sz="2000" b="0">
                <a:solidFill>
                  <a:srgbClr val="E9CD1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50324" y="2486222"/>
            <a:ext cx="2695275"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0" name="Text Placeholder 3"/>
          <p:cNvSpPr>
            <a:spLocks noGrp="1"/>
          </p:cNvSpPr>
          <p:nvPr>
            <p:ph type="body" sz="half" idx="21"/>
          </p:nvPr>
        </p:nvSpPr>
        <p:spPr>
          <a:xfrm>
            <a:off x="1175281" y="4837559"/>
            <a:ext cx="3064547"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39091" y="4179596"/>
            <a:ext cx="3090387" cy="657962"/>
          </a:xfrm>
        </p:spPr>
        <p:txBody>
          <a:bodyPr anchor="b">
            <a:noAutofit/>
          </a:bodyPr>
          <a:lstStyle>
            <a:lvl1pPr marL="0" indent="0">
              <a:buNone/>
              <a:defRPr sz="2000" b="0">
                <a:solidFill>
                  <a:srgbClr val="E9CD1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16"/>
          </p:nvPr>
        </p:nvSpPr>
        <p:spPr>
          <a:xfrm>
            <a:off x="4734163" y="2509454"/>
            <a:ext cx="2700243"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539091" y="4837559"/>
            <a:ext cx="3107871"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51762" y="4179595"/>
            <a:ext cx="3065989" cy="657962"/>
          </a:xfrm>
        </p:spPr>
        <p:txBody>
          <a:bodyPr anchor="b">
            <a:noAutofit/>
          </a:bodyPr>
          <a:lstStyle>
            <a:lvl1pPr marL="0" indent="0">
              <a:buNone/>
              <a:defRPr sz="2000" b="0">
                <a:solidFill>
                  <a:srgbClr val="E9CD1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17"/>
          </p:nvPr>
        </p:nvSpPr>
        <p:spPr>
          <a:xfrm>
            <a:off x="8139929" y="2509454"/>
            <a:ext cx="2691785"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951762" y="4837559"/>
            <a:ext cx="3065989"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4386692" y="2489201"/>
            <a:ext cx="0" cy="3546328"/>
          </a:xfrm>
          <a:prstGeom prst="line">
            <a:avLst/>
          </a:prstGeom>
          <a:ln w="12700" cmpd="sng">
            <a:solidFill>
              <a:srgbClr val="E9CD11">
                <a:alpha val="40000"/>
              </a:srgb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799361" y="2489201"/>
            <a:ext cx="0" cy="3546328"/>
          </a:xfrm>
          <a:prstGeom prst="line">
            <a:avLst/>
          </a:prstGeom>
          <a:ln w="12700" cmpd="sng">
            <a:solidFill>
              <a:srgbClr val="E9CD11">
                <a:alpha val="40000"/>
              </a:srgb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2FAC007-F304-4615-8858-BC87A7ECB2B3}" type="datetime1">
              <a:rPr lang="en-US" smtClean="0"/>
              <a:pPr/>
              <a:t>3/21/2019</a:t>
            </a:fld>
            <a:endParaRPr lang="en-US" dirty="0"/>
          </a:p>
        </p:txBody>
      </p:sp>
      <p:sp>
        <p:nvSpPr>
          <p:cNvPr id="8" name="Footer Placeholder 7"/>
          <p:cNvSpPr>
            <a:spLocks noGrp="1"/>
          </p:cNvSpPr>
          <p:nvPr>
            <p:ph type="ftr" sz="quarter" idx="11"/>
          </p:nvPr>
        </p:nvSpPr>
        <p:spPr/>
        <p:txBody>
          <a:bodyPr/>
          <a:lstStyle/>
          <a:p>
            <a:r>
              <a:rPr lang="en-US" dirty="0" smtClean="0">
                <a:solidFill>
                  <a:srgbClr val="ACD433"/>
                </a:solidFill>
              </a:rPr>
              <a:t>
              </a:t>
            </a:r>
            <a:endParaRPr lang="en-US" dirty="0">
              <a:solidFill>
                <a:srgbClr val="ACD433"/>
              </a:solidFill>
            </a:endParaRPr>
          </a:p>
        </p:txBody>
      </p:sp>
      <p:sp>
        <p:nvSpPr>
          <p:cNvPr id="17" name="TextBox 16"/>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a:solidFill>
                  <a:prstClr val="white"/>
                </a:solidFill>
                <a:ea typeface="ＭＳ Ｐゴシック" charset="-128"/>
              </a:rPr>
              <a:pPr algn="ctr" defTabSz="457200"/>
              <a:t>‹#›</a:t>
            </a:fld>
            <a:endParaRPr lang="en-US" sz="2800" dirty="0">
              <a:solidFill>
                <a:prstClr val="white"/>
              </a:solidFill>
              <a:ea typeface="ＭＳ Ｐゴシック" charset="-128"/>
            </a:endParaRPr>
          </a:p>
        </p:txBody>
      </p:sp>
    </p:spTree>
    <p:extLst>
      <p:ext uri="{BB962C8B-B14F-4D97-AF65-F5344CB8AC3E}">
        <p14:creationId xmlns:p14="http://schemas.microsoft.com/office/powerpoint/2010/main" val="272962284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5135EE-EE5C-4069-86B7-3F2EC6F91D3A}" type="datetime1">
              <a:rPr lang="en-US" smtClean="0"/>
              <a:pPr/>
              <a:t>3/21/2019</a:t>
            </a:fld>
            <a:endParaRPr lang="en-US" dirty="0"/>
          </a:p>
        </p:txBody>
      </p:sp>
      <p:sp>
        <p:nvSpPr>
          <p:cNvPr id="5" name="Footer Placeholder 4"/>
          <p:cNvSpPr>
            <a:spLocks noGrp="1"/>
          </p:cNvSpPr>
          <p:nvPr>
            <p:ph type="ftr" sz="quarter" idx="11"/>
          </p:nvPr>
        </p:nvSpPr>
        <p:spPr/>
        <p:txBody>
          <a:bodyPr/>
          <a:lstStyle/>
          <a:p>
            <a:r>
              <a:rPr lang="en-US" dirty="0" smtClean="0">
                <a:solidFill>
                  <a:srgbClr val="ACD433"/>
                </a:solidFill>
              </a:rPr>
              <a:t>
              </a:t>
            </a:r>
            <a:endParaRPr lang="en-US" dirty="0">
              <a:solidFill>
                <a:srgbClr val="ACD433"/>
              </a:solidFill>
            </a:endParaRPr>
          </a:p>
        </p:txBody>
      </p:sp>
      <p:sp>
        <p:nvSpPr>
          <p:cNvPr id="6" name="Slide Number Placeholder 5"/>
          <p:cNvSpPr>
            <a:spLocks noGrp="1"/>
          </p:cNvSpPr>
          <p:nvPr>
            <p:ph type="sldNum" sz="quarter" idx="12"/>
          </p:nvPr>
        </p:nvSpPr>
        <p:spPr>
          <a:xfrm>
            <a:off x="10355238" y="295731"/>
            <a:ext cx="838417" cy="767687"/>
          </a:xfrm>
          <a:prstGeom prst="rect">
            <a:avLst/>
          </a:prstGeom>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4948070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p:cNvSpPr/>
          <p:nvPr/>
        </p:nvSpPr>
        <p:spPr>
          <a:xfrm>
            <a:off x="0"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1" y="6654"/>
            <a:ext cx="12182140" cy="6858000"/>
          </a:xfrm>
          <a:prstGeom prst="rect">
            <a:avLst/>
          </a:prstGeom>
        </p:spPr>
      </p:pic>
      <p:sp>
        <p:nvSpPr>
          <p:cNvPr id="12" name="Oval 11"/>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6627010" y="5054548"/>
            <a:ext cx="2377690" cy="42366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2731745" y="1211129"/>
            <a:ext cx="5995993" cy="4435745"/>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553157" y="402165"/>
            <a:ext cx="6147420"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8225294" y="1447799"/>
            <a:ext cx="1436463" cy="457199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5254" y="1447799"/>
            <a:ext cx="5889645"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F5404F-8437-428C-86A9-37C86D1CFAF9}" type="datetime1">
              <a:rPr lang="en-US" smtClean="0"/>
              <a:pPr/>
              <a:t>3/21/2019</a:t>
            </a:fld>
            <a:endParaRPr lang="en-US" dirty="0"/>
          </a:p>
        </p:txBody>
      </p:sp>
      <p:sp>
        <p:nvSpPr>
          <p:cNvPr id="5" name="Footer Placeholder 4"/>
          <p:cNvSpPr>
            <a:spLocks noGrp="1"/>
          </p:cNvSpPr>
          <p:nvPr>
            <p:ph type="ftr" sz="quarter" idx="11"/>
          </p:nvPr>
        </p:nvSpPr>
        <p:spPr/>
        <p:txBody>
          <a:bodyPr/>
          <a:lstStyle/>
          <a:p>
            <a:r>
              <a:rPr lang="en-US" dirty="0" smtClean="0">
                <a:solidFill>
                  <a:srgbClr val="ACD433"/>
                </a:solidFill>
              </a:rPr>
              <a:t>
              </a:t>
            </a:r>
            <a:endParaRPr lang="en-US" dirty="0">
              <a:solidFill>
                <a:srgbClr val="ACD433"/>
              </a:solidFill>
            </a:endParaRPr>
          </a:p>
        </p:txBody>
      </p:sp>
      <p:sp>
        <p:nvSpPr>
          <p:cNvPr id="14" name="Rectangle 13"/>
          <p:cNvSpPr/>
          <p:nvPr/>
        </p:nvSpPr>
        <p:spPr>
          <a:xfrm>
            <a:off x="10327525" y="0"/>
            <a:ext cx="914400" cy="109945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19" name="TextBox 18"/>
          <p:cNvSpPr txBox="1"/>
          <p:nvPr/>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a:solidFill>
                  <a:prstClr val="white"/>
                </a:solidFill>
                <a:ea typeface="ＭＳ Ｐゴシック" charset="-128"/>
              </a:rPr>
              <a:pPr algn="ctr" defTabSz="457200"/>
              <a:t>‹#›</a:t>
            </a:fld>
            <a:endParaRPr lang="en-US" sz="2800" dirty="0">
              <a:solidFill>
                <a:prstClr val="white"/>
              </a:solidFill>
              <a:ea typeface="ＭＳ Ｐゴシック" charset="-128"/>
            </a:endParaRPr>
          </a:p>
        </p:txBody>
      </p:sp>
    </p:spTree>
    <p:extLst>
      <p:ext uri="{BB962C8B-B14F-4D97-AF65-F5344CB8AC3E}">
        <p14:creationId xmlns:p14="http://schemas.microsoft.com/office/powerpoint/2010/main" val="992250811"/>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828801"/>
            <a:ext cx="109728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8"/>
          <p:cNvSpPr>
            <a:spLocks noGrp="1"/>
          </p:cNvSpPr>
          <p:nvPr>
            <p:ph type="title"/>
          </p:nvPr>
        </p:nvSpPr>
        <p:spPr>
          <a:xfrm>
            <a:off x="0" y="0"/>
            <a:ext cx="12192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37862578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1" y="0"/>
            <a:ext cx="12182140" cy="6858000"/>
          </a:xfrm>
          <a:prstGeom prst="rect">
            <a:avLst/>
          </a:prstGeom>
        </p:spPr>
      </p:pic>
      <p:sp>
        <p:nvSpPr>
          <p:cNvPr id="9" name="Oval 8"/>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Title 1"/>
          <p:cNvSpPr>
            <a:spLocks noGrp="1"/>
          </p:cNvSpPr>
          <p:nvPr>
            <p:ph type="ctrTitle"/>
          </p:nvPr>
        </p:nvSpPr>
        <p:spPr>
          <a:xfrm>
            <a:off x="1155255" y="2222624"/>
            <a:ext cx="7890239" cy="2554983"/>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5255" y="4777380"/>
            <a:ext cx="7890239" cy="861420"/>
          </a:xfrm>
        </p:spPr>
        <p:txBody>
          <a:bodyPr anchor="t"/>
          <a:lstStyle>
            <a:lvl1pPr marL="0" indent="0" algn="l">
              <a:buNone/>
              <a:defRPr cap="all">
                <a:solidFill>
                  <a:srgbClr val="E9CD1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bwMode="gray">
          <a:xfrm rot="5400000">
            <a:off x="10134350" y="1790690"/>
            <a:ext cx="990599" cy="304879"/>
          </a:xfrm>
        </p:spPr>
        <p:txBody>
          <a:bodyPr/>
          <a:lstStyle>
            <a:lvl1pPr algn="l">
              <a:defRPr b="0" i="0">
                <a:solidFill>
                  <a:schemeClr val="bg1"/>
                </a:solidFill>
              </a:defRPr>
            </a:lvl1pPr>
          </a:lstStyle>
          <a:p>
            <a:fld id="{FB8EC724-9B96-4ECF-BE0D-2D559D50AEEC}" type="datetime1">
              <a:rPr lang="en-US" smtClean="0">
                <a:solidFill>
                  <a:prstClr val="white"/>
                </a:solidFill>
              </a:rPr>
              <a:pPr/>
              <a:t>3/21/2019</a:t>
            </a:fld>
            <a:endParaRPr lang="en-US" dirty="0">
              <a:solidFill>
                <a:prstClr val="white"/>
              </a:solidFill>
            </a:endParaRPr>
          </a:p>
        </p:txBody>
      </p:sp>
      <p:sp>
        <p:nvSpPr>
          <p:cNvPr id="5" name="Footer Placeholder 4"/>
          <p:cNvSpPr>
            <a:spLocks noGrp="1"/>
          </p:cNvSpPr>
          <p:nvPr>
            <p:ph type="ftr" sz="quarter" idx="11"/>
          </p:nvPr>
        </p:nvSpPr>
        <p:spPr bwMode="gray">
          <a:xfrm rot="5400000">
            <a:off x="8958247" y="3226298"/>
            <a:ext cx="3859795" cy="304879"/>
          </a:xfrm>
        </p:spPr>
        <p:txBody>
          <a:bodyPr/>
          <a:lstStyle>
            <a:lvl1pPr>
              <a:defRPr b="0" i="0">
                <a:solidFill>
                  <a:schemeClr val="bg1"/>
                </a:solidFill>
              </a:defRPr>
            </a:lvl1pPr>
          </a:lstStyle>
          <a:p>
            <a:r>
              <a:rPr lang="en-US" smtClean="0">
                <a:solidFill>
                  <a:prstClr val="white"/>
                </a:solidFill>
              </a:rPr>
              <a:t>
              </a:t>
            </a:r>
            <a:endParaRPr lang="en-US" dirty="0">
              <a:solidFill>
                <a:prstClr val="white"/>
              </a:solidFill>
            </a:endParaRPr>
          </a:p>
        </p:txBody>
      </p:sp>
      <p:sp>
        <p:nvSpPr>
          <p:cNvPr id="11" name="Rectangle 10"/>
          <p:cNvSpPr/>
          <p:nvPr/>
        </p:nvSpPr>
        <p:spPr>
          <a:xfrm>
            <a:off x="10327525" y="0"/>
            <a:ext cx="914400" cy="109945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26185266"/>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D820BD-269F-4175-A923-7E58D00F25AA}" type="datetime1">
              <a:rPr lang="en-US" smtClean="0"/>
              <a:pPr/>
              <a:t>3/21/2019</a:t>
            </a:fld>
            <a:endParaRPr lang="en-US" dirty="0"/>
          </a:p>
        </p:txBody>
      </p:sp>
      <p:sp>
        <p:nvSpPr>
          <p:cNvPr id="5" name="Footer Placeholder 4"/>
          <p:cNvSpPr>
            <a:spLocks noGrp="1"/>
          </p:cNvSpPr>
          <p:nvPr>
            <p:ph type="ftr" sz="quarter" idx="11"/>
          </p:nvPr>
        </p:nvSpPr>
        <p:spPr/>
        <p:txBody>
          <a:bodyPr/>
          <a:lstStyle/>
          <a:p>
            <a:r>
              <a:rPr lang="en-US" smtClean="0">
                <a:solidFill>
                  <a:srgbClr val="ACD433"/>
                </a:solidFill>
              </a:rPr>
              <a:t>
              </a:t>
            </a:r>
            <a:endParaRPr lang="en-US" dirty="0">
              <a:solidFill>
                <a:srgbClr val="ACD433"/>
              </a:solidFill>
            </a:endParaRPr>
          </a:p>
        </p:txBody>
      </p:sp>
      <p:sp>
        <p:nvSpPr>
          <p:cNvPr id="6" name="TextBox 5"/>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smtClean="0">
                <a:solidFill>
                  <a:prstClr val="white"/>
                </a:solidFill>
              </a:rPr>
              <a:pPr algn="ctr" defTabSz="457200"/>
              <a:t>‹#›</a:t>
            </a:fld>
            <a:endParaRPr lang="en-US" sz="2800" dirty="0">
              <a:solidFill>
                <a:prstClr val="white"/>
              </a:solidFill>
            </a:endParaRPr>
          </a:p>
        </p:txBody>
      </p:sp>
    </p:spTree>
    <p:extLst>
      <p:ext uri="{BB962C8B-B14F-4D97-AF65-F5344CB8AC3E}">
        <p14:creationId xmlns:p14="http://schemas.microsoft.com/office/powerpoint/2010/main" val="332688791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1" y="6654"/>
            <a:ext cx="12182140" cy="6858000"/>
          </a:xfrm>
          <a:prstGeom prst="rect">
            <a:avLst/>
          </a:prstGeom>
        </p:spPr>
      </p:pic>
      <p:sp>
        <p:nvSpPr>
          <p:cNvPr id="13" name="Oval 12"/>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4823084" y="1405415"/>
            <a:ext cx="2377690" cy="42366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5139369" y="1211129"/>
            <a:ext cx="5995993" cy="4435745"/>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7044898" y="402165"/>
            <a:ext cx="462102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Title 1"/>
          <p:cNvSpPr>
            <a:spLocks noGrp="1"/>
          </p:cNvSpPr>
          <p:nvPr>
            <p:ph type="title"/>
          </p:nvPr>
        </p:nvSpPr>
        <p:spPr>
          <a:xfrm>
            <a:off x="1155255" y="2257589"/>
            <a:ext cx="4135687" cy="3020343"/>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25682" y="2257588"/>
            <a:ext cx="4072871" cy="3020343"/>
          </a:xfrm>
        </p:spPr>
        <p:txBody>
          <a:bodyPr anchor="ctr"/>
          <a:lstStyle>
            <a:lvl1pPr marL="0" indent="0" algn="l">
              <a:buNone/>
              <a:defRPr sz="2000" cap="all">
                <a:solidFill>
                  <a:srgbClr val="E9CD1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D62F8DFF-A64D-479D-AC79-6696EC1769DF}" type="datetime1">
              <a:rPr lang="en-US" smtClean="0"/>
              <a:pPr/>
              <a:t>3/21/2019</a:t>
            </a:fld>
            <a:endParaRPr lang="en-US" dirty="0"/>
          </a:p>
        </p:txBody>
      </p:sp>
      <p:sp>
        <p:nvSpPr>
          <p:cNvPr id="5" name="Footer Placeholder 4"/>
          <p:cNvSpPr>
            <a:spLocks noGrp="1"/>
          </p:cNvSpPr>
          <p:nvPr>
            <p:ph type="ftr" sz="quarter" idx="11"/>
          </p:nvPr>
        </p:nvSpPr>
        <p:spPr/>
        <p:txBody>
          <a:bodyPr/>
          <a:lstStyle/>
          <a:p>
            <a:r>
              <a:rPr lang="en-US" smtClean="0">
                <a:solidFill>
                  <a:srgbClr val="ACD433"/>
                </a:solidFill>
              </a:rPr>
              <a:t>
              </a:t>
            </a:r>
            <a:endParaRPr lang="en-US" dirty="0">
              <a:solidFill>
                <a:srgbClr val="ACD433"/>
              </a:solidFill>
            </a:endParaRPr>
          </a:p>
        </p:txBody>
      </p:sp>
      <p:sp>
        <p:nvSpPr>
          <p:cNvPr id="15" name="Rectangle 14"/>
          <p:cNvSpPr/>
          <p:nvPr/>
        </p:nvSpPr>
        <p:spPr>
          <a:xfrm>
            <a:off x="10317385" y="-487"/>
            <a:ext cx="914400" cy="109945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22" name="TextBox 21"/>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smtClean="0">
                <a:solidFill>
                  <a:prstClr val="white"/>
                </a:solidFill>
              </a:rPr>
              <a:pPr algn="ctr" defTabSz="457200"/>
              <a:t>‹#›</a:t>
            </a:fld>
            <a:endParaRPr lang="en-US" sz="2800" dirty="0">
              <a:solidFill>
                <a:prstClr val="white"/>
              </a:solidFill>
            </a:endParaRPr>
          </a:p>
        </p:txBody>
      </p:sp>
    </p:spTree>
    <p:extLst>
      <p:ext uri="{BB962C8B-B14F-4D97-AF65-F5344CB8AC3E}">
        <p14:creationId xmlns:p14="http://schemas.microsoft.com/office/powerpoint/2010/main" val="3949037200"/>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1155253" y="2489199"/>
            <a:ext cx="4849307" cy="353060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41" y="2489200"/>
            <a:ext cx="4849308" cy="35306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A991AB1-CA69-43D9-A170-1FC65D55ADC2}" type="datetime1">
              <a:rPr lang="en-US" smtClean="0"/>
              <a:pPr/>
              <a:t>3/21/2019</a:t>
            </a:fld>
            <a:endParaRPr lang="en-US" dirty="0"/>
          </a:p>
        </p:txBody>
      </p:sp>
      <p:sp>
        <p:nvSpPr>
          <p:cNvPr id="6" name="Footer Placeholder 5"/>
          <p:cNvSpPr>
            <a:spLocks noGrp="1"/>
          </p:cNvSpPr>
          <p:nvPr>
            <p:ph type="ftr" sz="quarter" idx="11"/>
          </p:nvPr>
        </p:nvSpPr>
        <p:spPr/>
        <p:txBody>
          <a:bodyPr/>
          <a:lstStyle/>
          <a:p>
            <a:r>
              <a:rPr lang="en-US" smtClean="0">
                <a:solidFill>
                  <a:srgbClr val="ACD433"/>
                </a:solidFill>
              </a:rPr>
              <a:t>
              </a:t>
            </a:r>
            <a:endParaRPr lang="en-US" dirty="0">
              <a:solidFill>
                <a:srgbClr val="ACD433"/>
              </a:solidFill>
            </a:endParaRPr>
          </a:p>
        </p:txBody>
      </p:sp>
      <p:sp>
        <p:nvSpPr>
          <p:cNvPr id="11" name="TextBox 10"/>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smtClean="0">
                <a:solidFill>
                  <a:prstClr val="white"/>
                </a:solidFill>
              </a:rPr>
              <a:pPr algn="ctr" defTabSz="457200"/>
              <a:t>‹#›</a:t>
            </a:fld>
            <a:endParaRPr lang="en-US" sz="2800" dirty="0">
              <a:solidFill>
                <a:prstClr val="white"/>
              </a:solidFill>
            </a:endParaRPr>
          </a:p>
        </p:txBody>
      </p:sp>
    </p:spTree>
    <p:extLst>
      <p:ext uri="{BB962C8B-B14F-4D97-AF65-F5344CB8AC3E}">
        <p14:creationId xmlns:p14="http://schemas.microsoft.com/office/powerpoint/2010/main" val="159182078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5253" y="2494298"/>
            <a:ext cx="4849307" cy="759290"/>
          </a:xfrm>
        </p:spPr>
        <p:txBody>
          <a:bodyPr anchor="b">
            <a:noAutofit/>
          </a:bodyPr>
          <a:lstStyle>
            <a:lvl1pPr marL="0" indent="0">
              <a:buNone/>
              <a:defRPr sz="2400" b="0">
                <a:solidFill>
                  <a:srgbClr val="E9CD1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155253" y="3253589"/>
            <a:ext cx="4849308" cy="276621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42" y="2489200"/>
            <a:ext cx="4849305" cy="759290"/>
          </a:xfrm>
        </p:spPr>
        <p:txBody>
          <a:bodyPr anchor="b">
            <a:noAutofit/>
          </a:bodyPr>
          <a:lstStyle>
            <a:lvl1pPr marL="0" indent="0">
              <a:buNone/>
              <a:defRPr sz="2400" b="0">
                <a:solidFill>
                  <a:srgbClr val="E9CD1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87441" y="3248491"/>
            <a:ext cx="4849307"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FFDA3C-4001-4D42-BCC0-9DE0AFB25EC1}" type="datetime1">
              <a:rPr lang="en-US" smtClean="0"/>
              <a:pPr/>
              <a:t>3/21/2019</a:t>
            </a:fld>
            <a:endParaRPr lang="en-US" dirty="0"/>
          </a:p>
        </p:txBody>
      </p:sp>
      <p:sp>
        <p:nvSpPr>
          <p:cNvPr id="8" name="Footer Placeholder 7"/>
          <p:cNvSpPr>
            <a:spLocks noGrp="1"/>
          </p:cNvSpPr>
          <p:nvPr>
            <p:ph type="ftr" sz="quarter" idx="11"/>
          </p:nvPr>
        </p:nvSpPr>
        <p:spPr/>
        <p:txBody>
          <a:bodyPr/>
          <a:lstStyle/>
          <a:p>
            <a:r>
              <a:rPr lang="en-US" smtClean="0">
                <a:solidFill>
                  <a:srgbClr val="ACD433"/>
                </a:solidFill>
              </a:rPr>
              <a:t>
              </a:t>
            </a:r>
            <a:endParaRPr lang="en-US" dirty="0">
              <a:solidFill>
                <a:srgbClr val="ACD433"/>
              </a:solidFill>
            </a:endParaRPr>
          </a:p>
        </p:txBody>
      </p:sp>
      <p:sp>
        <p:nvSpPr>
          <p:cNvPr id="12" name="TextBox 11"/>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smtClean="0">
                <a:solidFill>
                  <a:prstClr val="white"/>
                </a:solidFill>
              </a:rPr>
              <a:pPr algn="ctr" defTabSz="457200"/>
              <a:t>‹#›</a:t>
            </a:fld>
            <a:endParaRPr lang="en-US" sz="2800" dirty="0">
              <a:solidFill>
                <a:prstClr val="white"/>
              </a:solidFill>
            </a:endParaRPr>
          </a:p>
        </p:txBody>
      </p:sp>
    </p:spTree>
    <p:extLst>
      <p:ext uri="{BB962C8B-B14F-4D97-AF65-F5344CB8AC3E}">
        <p14:creationId xmlns:p14="http://schemas.microsoft.com/office/powerpoint/2010/main" val="3116571230"/>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AD038FE-6214-4A15-A548-44F78D3553AB}" type="datetime1">
              <a:rPr lang="en-US" smtClean="0"/>
              <a:pPr/>
              <a:t>3/21/2019</a:t>
            </a:fld>
            <a:endParaRPr lang="en-US" dirty="0"/>
          </a:p>
        </p:txBody>
      </p:sp>
      <p:sp>
        <p:nvSpPr>
          <p:cNvPr id="4" name="Footer Placeholder 3"/>
          <p:cNvSpPr>
            <a:spLocks noGrp="1"/>
          </p:cNvSpPr>
          <p:nvPr>
            <p:ph type="ftr" sz="quarter" idx="11"/>
          </p:nvPr>
        </p:nvSpPr>
        <p:spPr/>
        <p:txBody>
          <a:bodyPr/>
          <a:lstStyle/>
          <a:p>
            <a:r>
              <a:rPr lang="en-US" smtClean="0">
                <a:solidFill>
                  <a:srgbClr val="ACD433"/>
                </a:solidFill>
              </a:rPr>
              <a:t>
              </a:t>
            </a:r>
            <a:endParaRPr lang="en-US" dirty="0">
              <a:solidFill>
                <a:srgbClr val="ACD433"/>
              </a:solidFill>
            </a:endParaRPr>
          </a:p>
        </p:txBody>
      </p:sp>
      <p:sp>
        <p:nvSpPr>
          <p:cNvPr id="8" name="TextBox 7"/>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smtClean="0">
                <a:solidFill>
                  <a:prstClr val="white"/>
                </a:solidFill>
              </a:rPr>
              <a:pPr algn="ctr" defTabSz="457200"/>
              <a:t>‹#›</a:t>
            </a:fld>
            <a:endParaRPr lang="en-US" sz="2800" dirty="0">
              <a:solidFill>
                <a:prstClr val="white"/>
              </a:solidFill>
            </a:endParaRPr>
          </a:p>
        </p:txBody>
      </p:sp>
    </p:spTree>
    <p:extLst>
      <p:ext uri="{BB962C8B-B14F-4D97-AF65-F5344CB8AC3E}">
        <p14:creationId xmlns:p14="http://schemas.microsoft.com/office/powerpoint/2010/main" val="30336130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2" name="Rectangle 11"/>
          <p:cNvSpPr/>
          <p:nvPr/>
        </p:nvSpPr>
        <p:spPr>
          <a:xfrm>
            <a:off x="0"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9" y="6654"/>
            <a:ext cx="12182140" cy="6858000"/>
          </a:xfrm>
          <a:prstGeom prst="rect">
            <a:avLst/>
          </a:prstGeom>
        </p:spPr>
      </p:pic>
      <p:sp>
        <p:nvSpPr>
          <p:cNvPr id="13" name="Oval 12"/>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4495694" y="1405415"/>
            <a:ext cx="2377690" cy="42366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7044898" y="402165"/>
            <a:ext cx="462102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4802813" y="1211129"/>
            <a:ext cx="5995993" cy="4435745"/>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Title 1"/>
          <p:cNvSpPr>
            <a:spLocks noGrp="1"/>
          </p:cNvSpPr>
          <p:nvPr>
            <p:ph type="title"/>
          </p:nvPr>
        </p:nvSpPr>
        <p:spPr>
          <a:xfrm>
            <a:off x="1135455" y="1340000"/>
            <a:ext cx="4002584" cy="161619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7212" y="1320800"/>
            <a:ext cx="3721469"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35455" y="3086100"/>
            <a:ext cx="4002584" cy="2451100"/>
          </a:xfrm>
        </p:spPr>
        <p:txBody>
          <a:bodyPr>
            <a:normAutofit/>
          </a:bodyPr>
          <a:lstStyle>
            <a:lvl1pPr marL="0" indent="0">
              <a:buNone/>
              <a:defRPr sz="1400">
                <a:solidFill>
                  <a:srgbClr val="E9CD1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5D450447-A0C1-4D79-83ED-E2F53CB925B6}" type="datetime1">
              <a:rPr lang="en-US" smtClean="0"/>
              <a:pPr/>
              <a:t>3/21/2019</a:t>
            </a:fld>
            <a:endParaRPr lang="en-US" dirty="0"/>
          </a:p>
        </p:txBody>
      </p:sp>
      <p:sp>
        <p:nvSpPr>
          <p:cNvPr id="6" name="Footer Placeholder 5"/>
          <p:cNvSpPr>
            <a:spLocks noGrp="1"/>
          </p:cNvSpPr>
          <p:nvPr>
            <p:ph type="ftr" sz="quarter" idx="11"/>
          </p:nvPr>
        </p:nvSpPr>
        <p:spPr/>
        <p:txBody>
          <a:bodyPr/>
          <a:lstStyle/>
          <a:p>
            <a:r>
              <a:rPr lang="en-US" smtClean="0">
                <a:solidFill>
                  <a:srgbClr val="ACD433"/>
                </a:solidFill>
              </a:rPr>
              <a:t>
              </a:t>
            </a:r>
            <a:endParaRPr lang="en-US" dirty="0">
              <a:solidFill>
                <a:srgbClr val="ACD433"/>
              </a:solidFill>
            </a:endParaRPr>
          </a:p>
        </p:txBody>
      </p:sp>
      <p:sp>
        <p:nvSpPr>
          <p:cNvPr id="14" name="Rectangle 13"/>
          <p:cNvSpPr/>
          <p:nvPr/>
        </p:nvSpPr>
        <p:spPr>
          <a:xfrm>
            <a:off x="10327525" y="0"/>
            <a:ext cx="914400" cy="109945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21" name="TextBox 20"/>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a:solidFill>
                  <a:prstClr val="white"/>
                </a:solidFill>
              </a:rPr>
              <a:pPr algn="ctr" defTabSz="457200"/>
              <a:t>‹#›</a:t>
            </a:fld>
            <a:endParaRPr lang="en-US" sz="2800" dirty="0">
              <a:solidFill>
                <a:prstClr val="white"/>
              </a:solidFill>
            </a:endParaRPr>
          </a:p>
        </p:txBody>
      </p:sp>
    </p:spTree>
    <p:extLst>
      <p:ext uri="{BB962C8B-B14F-4D97-AF65-F5344CB8AC3E}">
        <p14:creationId xmlns:p14="http://schemas.microsoft.com/office/powerpoint/2010/main" val="3747268335"/>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DEC77A-AFB3-472F-8357-C8E1E628E7E1}" type="datetime1">
              <a:rPr lang="en-US" smtClean="0"/>
              <a:pPr/>
              <a:t>3/21/2019</a:t>
            </a:fld>
            <a:endParaRPr lang="en-US" dirty="0"/>
          </a:p>
        </p:txBody>
      </p:sp>
      <p:sp>
        <p:nvSpPr>
          <p:cNvPr id="3" name="Footer Placeholder 2"/>
          <p:cNvSpPr>
            <a:spLocks noGrp="1"/>
          </p:cNvSpPr>
          <p:nvPr>
            <p:ph type="ftr" sz="quarter" idx="11"/>
          </p:nvPr>
        </p:nvSpPr>
        <p:spPr/>
        <p:txBody>
          <a:bodyPr/>
          <a:lstStyle/>
          <a:p>
            <a:r>
              <a:rPr lang="en-US" smtClean="0">
                <a:solidFill>
                  <a:srgbClr val="ACD433"/>
                </a:solidFill>
              </a:rPr>
              <a:t>
              </a:t>
            </a:r>
            <a:endParaRPr lang="en-US" dirty="0">
              <a:solidFill>
                <a:srgbClr val="ACD433"/>
              </a:solidFill>
            </a:endParaRPr>
          </a:p>
        </p:txBody>
      </p:sp>
      <p:sp>
        <p:nvSpPr>
          <p:cNvPr id="6" name="Rectangle 5"/>
          <p:cNvSpPr/>
          <p:nvPr/>
        </p:nvSpPr>
        <p:spPr>
          <a:xfrm>
            <a:off x="10327156" y="0"/>
            <a:ext cx="914400" cy="109945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8" name="TextBox 7"/>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smtClean="0">
                <a:solidFill>
                  <a:prstClr val="white"/>
                </a:solidFill>
              </a:rPr>
              <a:pPr algn="ctr" defTabSz="457200"/>
              <a:t>‹#›</a:t>
            </a:fld>
            <a:endParaRPr lang="en-US" sz="2800" dirty="0">
              <a:solidFill>
                <a:prstClr val="white"/>
              </a:solidFill>
            </a:endParaRPr>
          </a:p>
        </p:txBody>
      </p:sp>
    </p:spTree>
    <p:extLst>
      <p:ext uri="{BB962C8B-B14F-4D97-AF65-F5344CB8AC3E}">
        <p14:creationId xmlns:p14="http://schemas.microsoft.com/office/powerpoint/2010/main" val="130079177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 y="6654"/>
            <a:ext cx="12182140" cy="6858000"/>
          </a:xfrm>
          <a:prstGeom prst="rect">
            <a:avLst/>
          </a:prstGeom>
        </p:spPr>
      </p:pic>
      <p:sp>
        <p:nvSpPr>
          <p:cNvPr id="13" name="Oval 12"/>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4089278" y="1405415"/>
            <a:ext cx="2377690" cy="42366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7044898" y="402165"/>
            <a:ext cx="462102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4397381" y="1211129"/>
            <a:ext cx="5995993" cy="4435745"/>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Title 1"/>
          <p:cNvSpPr>
            <a:spLocks noGrp="1"/>
          </p:cNvSpPr>
          <p:nvPr>
            <p:ph type="title"/>
          </p:nvPr>
        </p:nvSpPr>
        <p:spPr>
          <a:xfrm>
            <a:off x="1155254" y="1447800"/>
            <a:ext cx="3616785"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091903" y="1441182"/>
            <a:ext cx="484380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5254" y="3086845"/>
            <a:ext cx="3616785" cy="2938036"/>
          </a:xfrm>
        </p:spPr>
        <p:txBody>
          <a:bodyPr/>
          <a:lstStyle>
            <a:lvl1pPr marL="0" indent="0">
              <a:buNone/>
              <a:defRPr sz="1400">
                <a:solidFill>
                  <a:srgbClr val="E9CD1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3D701F8-2DC3-4A24-A60E-96DDB344E2FA}" type="datetime1">
              <a:rPr lang="en-US" smtClean="0"/>
              <a:pPr/>
              <a:t>3/21/2019</a:t>
            </a:fld>
            <a:endParaRPr lang="en-US" dirty="0"/>
          </a:p>
        </p:txBody>
      </p:sp>
      <p:sp>
        <p:nvSpPr>
          <p:cNvPr id="6" name="Footer Placeholder 5"/>
          <p:cNvSpPr>
            <a:spLocks noGrp="1"/>
          </p:cNvSpPr>
          <p:nvPr>
            <p:ph type="ftr" sz="quarter" idx="11"/>
          </p:nvPr>
        </p:nvSpPr>
        <p:spPr/>
        <p:txBody>
          <a:bodyPr/>
          <a:lstStyle/>
          <a:p>
            <a:r>
              <a:rPr lang="en-US" smtClean="0">
                <a:solidFill>
                  <a:srgbClr val="ACD433"/>
                </a:solidFill>
              </a:rPr>
              <a:t>
              </a:t>
            </a:r>
            <a:endParaRPr lang="en-US" dirty="0">
              <a:solidFill>
                <a:srgbClr val="ACD433"/>
              </a:solidFill>
            </a:endParaRPr>
          </a:p>
        </p:txBody>
      </p:sp>
      <p:sp>
        <p:nvSpPr>
          <p:cNvPr id="22" name="Rectangle 21"/>
          <p:cNvSpPr/>
          <p:nvPr userDrawn="1"/>
        </p:nvSpPr>
        <p:spPr>
          <a:xfrm>
            <a:off x="10327156" y="0"/>
            <a:ext cx="914400" cy="109945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24" name="TextBox 23"/>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smtClean="0">
                <a:solidFill>
                  <a:prstClr val="white"/>
                </a:solidFill>
              </a:rPr>
              <a:pPr algn="ctr" defTabSz="457200"/>
              <a:t>‹#›</a:t>
            </a:fld>
            <a:endParaRPr lang="en-US" sz="2800" dirty="0">
              <a:solidFill>
                <a:prstClr val="white"/>
              </a:solidFill>
            </a:endParaRPr>
          </a:p>
        </p:txBody>
      </p:sp>
    </p:spTree>
    <p:extLst>
      <p:ext uri="{BB962C8B-B14F-4D97-AF65-F5344CB8AC3E}">
        <p14:creationId xmlns:p14="http://schemas.microsoft.com/office/powerpoint/2010/main" val="1957365786"/>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2" name="Rectangle 11"/>
          <p:cNvSpPr/>
          <p:nvPr/>
        </p:nvSpPr>
        <p:spPr>
          <a:xfrm>
            <a:off x="0"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9" y="6654"/>
            <a:ext cx="12182140" cy="6858000"/>
          </a:xfrm>
          <a:prstGeom prst="rect">
            <a:avLst/>
          </a:prstGeom>
        </p:spPr>
      </p:pic>
      <p:sp>
        <p:nvSpPr>
          <p:cNvPr id="13" name="Oval 12"/>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4495694" y="1405415"/>
            <a:ext cx="2377690" cy="42366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7044898" y="402165"/>
            <a:ext cx="462102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4802813" y="1211129"/>
            <a:ext cx="5995993" cy="4435745"/>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Title 1"/>
          <p:cNvSpPr>
            <a:spLocks noGrp="1"/>
          </p:cNvSpPr>
          <p:nvPr>
            <p:ph type="title"/>
          </p:nvPr>
        </p:nvSpPr>
        <p:spPr>
          <a:xfrm>
            <a:off x="1135455" y="1340000"/>
            <a:ext cx="4002584" cy="161619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7212" y="1320800"/>
            <a:ext cx="3721469"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35455" y="3086100"/>
            <a:ext cx="4002584" cy="2451100"/>
          </a:xfrm>
        </p:spPr>
        <p:txBody>
          <a:bodyPr>
            <a:normAutofit/>
          </a:bodyPr>
          <a:lstStyle>
            <a:lvl1pPr marL="0" indent="0">
              <a:buNone/>
              <a:defRPr sz="1400">
                <a:solidFill>
                  <a:srgbClr val="E9CD1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5D450447-A0C1-4D79-83ED-E2F53CB925B6}" type="datetime1">
              <a:rPr lang="en-US" smtClean="0"/>
              <a:pPr/>
              <a:t>3/21/2019</a:t>
            </a:fld>
            <a:endParaRPr lang="en-US" dirty="0"/>
          </a:p>
        </p:txBody>
      </p:sp>
      <p:sp>
        <p:nvSpPr>
          <p:cNvPr id="6" name="Footer Placeholder 5"/>
          <p:cNvSpPr>
            <a:spLocks noGrp="1"/>
          </p:cNvSpPr>
          <p:nvPr>
            <p:ph type="ftr" sz="quarter" idx="11"/>
          </p:nvPr>
        </p:nvSpPr>
        <p:spPr/>
        <p:txBody>
          <a:bodyPr/>
          <a:lstStyle/>
          <a:p>
            <a:r>
              <a:rPr lang="en-US" smtClean="0">
                <a:solidFill>
                  <a:srgbClr val="ACD433"/>
                </a:solidFill>
              </a:rPr>
              <a:t>
              </a:t>
            </a:r>
            <a:endParaRPr lang="en-US" dirty="0">
              <a:solidFill>
                <a:srgbClr val="ACD433"/>
              </a:solidFill>
            </a:endParaRPr>
          </a:p>
        </p:txBody>
      </p:sp>
      <p:sp>
        <p:nvSpPr>
          <p:cNvPr id="14" name="Rectangle 13"/>
          <p:cNvSpPr/>
          <p:nvPr/>
        </p:nvSpPr>
        <p:spPr>
          <a:xfrm>
            <a:off x="10327525" y="0"/>
            <a:ext cx="914400" cy="109945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21" name="TextBox 20"/>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smtClean="0">
                <a:solidFill>
                  <a:prstClr val="white"/>
                </a:solidFill>
              </a:rPr>
              <a:pPr algn="ctr" defTabSz="457200"/>
              <a:t>‹#›</a:t>
            </a:fld>
            <a:endParaRPr lang="en-US" sz="2800" dirty="0">
              <a:solidFill>
                <a:prstClr val="white"/>
              </a:solidFill>
            </a:endParaRPr>
          </a:p>
        </p:txBody>
      </p:sp>
    </p:spTree>
    <p:extLst>
      <p:ext uri="{BB962C8B-B14F-4D97-AF65-F5344CB8AC3E}">
        <p14:creationId xmlns:p14="http://schemas.microsoft.com/office/powerpoint/2010/main" val="1898808711"/>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12" name="Rectangle 11"/>
          <p:cNvSpPr/>
          <p:nvPr/>
        </p:nvSpPr>
        <p:spPr>
          <a:xfrm>
            <a:off x="0"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3" y="9557"/>
            <a:ext cx="12182140" cy="6858000"/>
          </a:xfrm>
          <a:prstGeom prst="rect">
            <a:avLst/>
          </a:prstGeom>
        </p:spPr>
      </p:pic>
      <p:sp>
        <p:nvSpPr>
          <p:cNvPr id="13" name="Oval 12"/>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562004" y="402165"/>
            <a:ext cx="1110391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569051" y="4564241"/>
            <a:ext cx="3170253"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646697" y="2670079"/>
            <a:ext cx="10909504"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Title 1"/>
          <p:cNvSpPr>
            <a:spLocks noGrp="1"/>
          </p:cNvSpPr>
          <p:nvPr>
            <p:ph type="title"/>
          </p:nvPr>
        </p:nvSpPr>
        <p:spPr>
          <a:xfrm>
            <a:off x="1155260" y="4961453"/>
            <a:ext cx="856266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5255" y="685800"/>
            <a:ext cx="8562672"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5258" y="5528191"/>
            <a:ext cx="8562671" cy="493712"/>
          </a:xfrm>
        </p:spPr>
        <p:txBody>
          <a:bodyPr>
            <a:normAutofit/>
          </a:bodyPr>
          <a:lstStyle>
            <a:lvl1pPr marL="0" indent="0">
              <a:buNone/>
              <a:defRPr sz="1200">
                <a:solidFill>
                  <a:srgbClr val="E9CD1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88815422-5E63-4F5E-90BA-40D303E432BF}" type="datetime1">
              <a:rPr lang="en-US" smtClean="0"/>
              <a:pPr/>
              <a:t>3/21/2019</a:t>
            </a:fld>
            <a:endParaRPr lang="en-US" dirty="0"/>
          </a:p>
        </p:txBody>
      </p:sp>
      <p:sp>
        <p:nvSpPr>
          <p:cNvPr id="6" name="Footer Placeholder 5"/>
          <p:cNvSpPr>
            <a:spLocks noGrp="1"/>
          </p:cNvSpPr>
          <p:nvPr>
            <p:ph type="ftr" sz="quarter" idx="11"/>
          </p:nvPr>
        </p:nvSpPr>
        <p:spPr/>
        <p:txBody>
          <a:bodyPr/>
          <a:lstStyle/>
          <a:p>
            <a:r>
              <a:rPr lang="en-US" smtClean="0">
                <a:solidFill>
                  <a:srgbClr val="ACD433"/>
                </a:solidFill>
              </a:rPr>
              <a:t>
              </a:t>
            </a:r>
            <a:endParaRPr lang="en-US" dirty="0">
              <a:solidFill>
                <a:srgbClr val="ACD433"/>
              </a:solidFill>
            </a:endParaRPr>
          </a:p>
        </p:txBody>
      </p:sp>
      <p:sp>
        <p:nvSpPr>
          <p:cNvPr id="14" name="Rectangle 13"/>
          <p:cNvSpPr/>
          <p:nvPr/>
        </p:nvSpPr>
        <p:spPr>
          <a:xfrm>
            <a:off x="10327525" y="0"/>
            <a:ext cx="914400" cy="109945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21" name="TextBox 20"/>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smtClean="0">
                <a:solidFill>
                  <a:prstClr val="white"/>
                </a:solidFill>
              </a:rPr>
              <a:pPr algn="ctr" defTabSz="457200"/>
              <a:t>‹#›</a:t>
            </a:fld>
            <a:endParaRPr lang="en-US" sz="2800" dirty="0">
              <a:solidFill>
                <a:prstClr val="white"/>
              </a:solidFill>
            </a:endParaRPr>
          </a:p>
        </p:txBody>
      </p:sp>
    </p:spTree>
    <p:extLst>
      <p:ext uri="{BB962C8B-B14F-4D97-AF65-F5344CB8AC3E}">
        <p14:creationId xmlns:p14="http://schemas.microsoft.com/office/powerpoint/2010/main" val="1432661131"/>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11" name="Rectangle 10"/>
          <p:cNvSpPr/>
          <p:nvPr/>
        </p:nvSpPr>
        <p:spPr>
          <a:xfrm>
            <a:off x="0"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1" y="6654"/>
            <a:ext cx="12182140" cy="6858000"/>
          </a:xfrm>
          <a:prstGeom prst="rect">
            <a:avLst/>
          </a:prstGeom>
        </p:spPr>
      </p:pic>
      <p:sp>
        <p:nvSpPr>
          <p:cNvPr id="14" name="Oval 13"/>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79928" y="2780895"/>
            <a:ext cx="3170253"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646697" y="4343399"/>
            <a:ext cx="10909504"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646697" y="2854646"/>
            <a:ext cx="10909504"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Title 1"/>
          <p:cNvSpPr>
            <a:spLocks noGrp="1"/>
          </p:cNvSpPr>
          <p:nvPr>
            <p:ph type="title"/>
          </p:nvPr>
        </p:nvSpPr>
        <p:spPr>
          <a:xfrm>
            <a:off x="1155255" y="927101"/>
            <a:ext cx="8562672" cy="1692720"/>
          </a:xfrm>
        </p:spPr>
        <p:txBody>
          <a:bodyPr anchor="ct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1155254" y="3488023"/>
            <a:ext cx="8562673"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FA49F8-1D91-4923-806E-AFB27F19CBDD}" type="datetime1">
              <a:rPr lang="en-US" smtClean="0"/>
              <a:pPr/>
              <a:t>3/21/2019</a:t>
            </a:fld>
            <a:endParaRPr lang="en-US" dirty="0"/>
          </a:p>
        </p:txBody>
      </p:sp>
      <p:sp>
        <p:nvSpPr>
          <p:cNvPr id="5" name="Footer Placeholder 4"/>
          <p:cNvSpPr>
            <a:spLocks noGrp="1"/>
          </p:cNvSpPr>
          <p:nvPr>
            <p:ph type="ftr" sz="quarter" idx="11"/>
          </p:nvPr>
        </p:nvSpPr>
        <p:spPr/>
        <p:txBody>
          <a:bodyPr/>
          <a:lstStyle/>
          <a:p>
            <a:r>
              <a:rPr lang="en-US" smtClean="0">
                <a:solidFill>
                  <a:srgbClr val="ACD433"/>
                </a:solidFill>
              </a:rPr>
              <a:t>
              </a:t>
            </a:r>
            <a:endParaRPr lang="en-US" dirty="0">
              <a:solidFill>
                <a:srgbClr val="ACD433"/>
              </a:solidFill>
            </a:endParaRPr>
          </a:p>
        </p:txBody>
      </p:sp>
      <p:sp>
        <p:nvSpPr>
          <p:cNvPr id="12" name="Rectangle 11"/>
          <p:cNvSpPr/>
          <p:nvPr/>
        </p:nvSpPr>
        <p:spPr>
          <a:xfrm>
            <a:off x="10327525" y="0"/>
            <a:ext cx="914400" cy="109945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21" name="TextBox 20"/>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smtClean="0">
                <a:solidFill>
                  <a:prstClr val="white"/>
                </a:solidFill>
              </a:rPr>
              <a:pPr algn="ctr" defTabSz="457200"/>
              <a:t>‹#›</a:t>
            </a:fld>
            <a:endParaRPr lang="en-US" sz="2800" dirty="0">
              <a:solidFill>
                <a:prstClr val="white"/>
              </a:solidFill>
            </a:endParaRPr>
          </a:p>
        </p:txBody>
      </p:sp>
    </p:spTree>
    <p:extLst>
      <p:ext uri="{BB962C8B-B14F-4D97-AF65-F5344CB8AC3E}">
        <p14:creationId xmlns:p14="http://schemas.microsoft.com/office/powerpoint/2010/main" val="3562894331"/>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14" name="Rectangle 13"/>
          <p:cNvSpPr/>
          <p:nvPr/>
        </p:nvSpPr>
        <p:spPr>
          <a:xfrm>
            <a:off x="0"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1" y="6654"/>
            <a:ext cx="12182140" cy="6858000"/>
          </a:xfrm>
          <a:prstGeom prst="rect">
            <a:avLst/>
          </a:prstGeom>
        </p:spPr>
      </p:pic>
      <p:sp>
        <p:nvSpPr>
          <p:cNvPr id="15" name="Oval 14"/>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8479928" y="4309201"/>
            <a:ext cx="3170253"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646697" y="4381500"/>
            <a:ext cx="10909504"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TextBox 11"/>
          <p:cNvSpPr txBox="1"/>
          <p:nvPr/>
        </p:nvSpPr>
        <p:spPr bwMode="gray">
          <a:xfrm>
            <a:off x="9377896" y="2898649"/>
            <a:ext cx="880733"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defTabSz="457200"/>
            <a:r>
              <a:rPr lang="en-US" sz="8000" dirty="0">
                <a:solidFill>
                  <a:srgbClr val="E9CD11"/>
                </a:solidFill>
              </a:rPr>
              <a:t>”</a:t>
            </a:r>
          </a:p>
        </p:txBody>
      </p:sp>
      <p:sp>
        <p:nvSpPr>
          <p:cNvPr id="11" name="TextBox 10"/>
          <p:cNvSpPr txBox="1"/>
          <p:nvPr/>
        </p:nvSpPr>
        <p:spPr bwMode="gray">
          <a:xfrm>
            <a:off x="868912" y="589768"/>
            <a:ext cx="80212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defTabSz="457200"/>
            <a:r>
              <a:rPr lang="en-US" sz="8000" dirty="0">
                <a:solidFill>
                  <a:srgbClr val="E9CD11"/>
                </a:solidFill>
              </a:rPr>
              <a:t>“</a:t>
            </a:r>
          </a:p>
        </p:txBody>
      </p:sp>
      <p:sp>
        <p:nvSpPr>
          <p:cNvPr id="2" name="Title 1"/>
          <p:cNvSpPr>
            <a:spLocks noGrp="1"/>
          </p:cNvSpPr>
          <p:nvPr>
            <p:ph type="title"/>
          </p:nvPr>
        </p:nvSpPr>
        <p:spPr>
          <a:xfrm>
            <a:off x="1504078" y="903421"/>
            <a:ext cx="8213847" cy="2895658"/>
          </a:xfrm>
        </p:spPr>
        <p:txBody>
          <a:bodyP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849706" y="3809279"/>
            <a:ext cx="7528189" cy="333113"/>
          </a:xfrm>
        </p:spPr>
        <p:txBody>
          <a:bodyPr>
            <a:normAutofit/>
          </a:bodyPr>
          <a:lstStyle>
            <a:lvl1pPr marL="0" indent="0">
              <a:buNone/>
              <a:defRPr lang="en-US" sz="1400" b="0" i="0" kern="1200" cap="small" dirty="0">
                <a:solidFill>
                  <a:srgbClr val="E9CD1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6" name="Text Placeholder 3"/>
          <p:cNvSpPr>
            <a:spLocks noGrp="1"/>
          </p:cNvSpPr>
          <p:nvPr>
            <p:ph type="body" sz="half" idx="2"/>
          </p:nvPr>
        </p:nvSpPr>
        <p:spPr>
          <a:xfrm>
            <a:off x="1155254" y="5000816"/>
            <a:ext cx="8562673"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A00465-67B5-4EF6-9208-DD31E30A5339}" type="datetime1">
              <a:rPr lang="en-US" smtClean="0"/>
              <a:pPr/>
              <a:t>3/21/2019</a:t>
            </a:fld>
            <a:endParaRPr lang="en-US" dirty="0"/>
          </a:p>
        </p:txBody>
      </p:sp>
      <p:sp>
        <p:nvSpPr>
          <p:cNvPr id="5" name="Footer Placeholder 4"/>
          <p:cNvSpPr>
            <a:spLocks noGrp="1"/>
          </p:cNvSpPr>
          <p:nvPr>
            <p:ph type="ftr" sz="quarter" idx="11"/>
          </p:nvPr>
        </p:nvSpPr>
        <p:spPr/>
        <p:txBody>
          <a:bodyPr/>
          <a:lstStyle/>
          <a:p>
            <a:r>
              <a:rPr lang="en-US" smtClean="0">
                <a:solidFill>
                  <a:srgbClr val="ACD433"/>
                </a:solidFill>
              </a:rPr>
              <a:t>
              </a:t>
            </a:r>
            <a:endParaRPr lang="en-US" dirty="0">
              <a:solidFill>
                <a:srgbClr val="ACD433"/>
              </a:solidFill>
            </a:endParaRPr>
          </a:p>
        </p:txBody>
      </p:sp>
      <p:sp>
        <p:nvSpPr>
          <p:cNvPr id="22" name="Rectangle 21"/>
          <p:cNvSpPr/>
          <p:nvPr/>
        </p:nvSpPr>
        <p:spPr>
          <a:xfrm>
            <a:off x="10327525" y="0"/>
            <a:ext cx="914400" cy="109945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25" name="TextBox 24"/>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smtClean="0">
                <a:solidFill>
                  <a:prstClr val="white"/>
                </a:solidFill>
              </a:rPr>
              <a:pPr algn="ctr" defTabSz="457200"/>
              <a:t>‹#›</a:t>
            </a:fld>
            <a:endParaRPr lang="en-US" sz="2800" dirty="0">
              <a:solidFill>
                <a:prstClr val="white"/>
              </a:solidFill>
            </a:endParaRPr>
          </a:p>
        </p:txBody>
      </p:sp>
    </p:spTree>
    <p:extLst>
      <p:ext uri="{BB962C8B-B14F-4D97-AF65-F5344CB8AC3E}">
        <p14:creationId xmlns:p14="http://schemas.microsoft.com/office/powerpoint/2010/main" val="2055192168"/>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Name Card">
    <p:spTree>
      <p:nvGrpSpPr>
        <p:cNvPr id="1" name=""/>
        <p:cNvGrpSpPr/>
        <p:nvPr/>
      </p:nvGrpSpPr>
      <p:grpSpPr>
        <a:xfrm>
          <a:off x="0" y="0"/>
          <a:ext cx="0" cy="0"/>
          <a:chOff x="0" y="0"/>
          <a:chExt cx="0" cy="0"/>
        </a:xfrm>
      </p:grpSpPr>
      <p:sp>
        <p:nvSpPr>
          <p:cNvPr id="10" name="Rectangle 9"/>
          <p:cNvSpPr/>
          <p:nvPr/>
        </p:nvSpPr>
        <p:spPr>
          <a:xfrm>
            <a:off x="0" y="0"/>
            <a:ext cx="12158443"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9" y="6654"/>
            <a:ext cx="12182140" cy="6858000"/>
          </a:xfrm>
          <a:prstGeom prst="rect">
            <a:avLst/>
          </a:prstGeom>
        </p:spPr>
      </p:pic>
      <p:sp>
        <p:nvSpPr>
          <p:cNvPr id="11" name="Oval 10"/>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79928" y="4311243"/>
            <a:ext cx="3170253"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646697" y="4381500"/>
            <a:ext cx="10909504"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4" name="Date Placeholder 3"/>
          <p:cNvSpPr>
            <a:spLocks noGrp="1"/>
          </p:cNvSpPr>
          <p:nvPr>
            <p:ph type="dt" sz="half" idx="10"/>
          </p:nvPr>
        </p:nvSpPr>
        <p:spPr/>
        <p:txBody>
          <a:bodyPr/>
          <a:lstStyle/>
          <a:p>
            <a:fld id="{9545B4D4-4C48-4308-8A00-00041DC32D11}" type="datetime1">
              <a:rPr lang="en-US" smtClean="0"/>
              <a:pPr/>
              <a:t>3/21/2019</a:t>
            </a:fld>
            <a:endParaRPr lang="en-US" dirty="0"/>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12" name="Rectangle 11"/>
          <p:cNvSpPr/>
          <p:nvPr/>
        </p:nvSpPr>
        <p:spPr>
          <a:xfrm>
            <a:off x="10327525" y="0"/>
            <a:ext cx="914400" cy="109945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19" name="Title 1"/>
          <p:cNvSpPr>
            <a:spLocks noGrp="1"/>
          </p:cNvSpPr>
          <p:nvPr>
            <p:ph type="title"/>
          </p:nvPr>
        </p:nvSpPr>
        <p:spPr>
          <a:xfrm>
            <a:off x="1154955" y="2370667"/>
            <a:ext cx="8825660" cy="1822514"/>
          </a:xfrm>
        </p:spPr>
        <p:txBody>
          <a:bodyPr anchor="b"/>
          <a:lstStyle>
            <a:lvl1pPr algn="l">
              <a:defRPr sz="4000" b="0" cap="none"/>
            </a:lvl1pPr>
          </a:lstStyle>
          <a:p>
            <a:r>
              <a:rPr lang="en-US" smtClean="0"/>
              <a:t>Click to edit Master title style</a:t>
            </a:r>
            <a:endParaRPr lang="en-US" dirty="0"/>
          </a:p>
        </p:txBody>
      </p:sp>
      <p:sp>
        <p:nvSpPr>
          <p:cNvPr id="20" name="Text Placeholder 2"/>
          <p:cNvSpPr>
            <a:spLocks noGrp="1"/>
          </p:cNvSpPr>
          <p:nvPr>
            <p:ph type="body" idx="1"/>
          </p:nvPr>
        </p:nvSpPr>
        <p:spPr>
          <a:xfrm>
            <a:off x="1154957" y="5033068"/>
            <a:ext cx="8825659" cy="860400"/>
          </a:xfrm>
        </p:spPr>
        <p:txBody>
          <a:bodyPr anchor="t"/>
          <a:lstStyle>
            <a:lvl1pPr marL="0" indent="0" algn="l">
              <a:buNone/>
              <a:defRPr sz="2000" cap="none">
                <a:solidFill>
                  <a:srgbClr val="E9CD1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smtClean="0"/>
              <a:t>Click to edit Master text styles</a:t>
            </a:r>
          </a:p>
        </p:txBody>
      </p:sp>
      <p:sp>
        <p:nvSpPr>
          <p:cNvPr id="22" name="Footer Placeholder 4"/>
          <p:cNvSpPr>
            <a:spLocks noGrp="1"/>
          </p:cNvSpPr>
          <p:nvPr>
            <p:ph type="ftr" sz="quarter" idx="11"/>
          </p:nvPr>
        </p:nvSpPr>
        <p:spPr>
          <a:xfrm>
            <a:off x="528361" y="6391844"/>
            <a:ext cx="3859795" cy="304801"/>
          </a:xfrm>
        </p:spPr>
        <p:txBody>
          <a:bodyPr/>
          <a:lstStyle/>
          <a:p>
            <a:r>
              <a:rPr lang="en-US" smtClean="0">
                <a:solidFill>
                  <a:srgbClr val="ACD433"/>
                </a:solidFill>
              </a:rPr>
              <a:t>
              </a:t>
            </a:r>
            <a:endParaRPr lang="en-US" dirty="0">
              <a:solidFill>
                <a:srgbClr val="ACD433"/>
              </a:solidFill>
            </a:endParaRPr>
          </a:p>
        </p:txBody>
      </p:sp>
      <p:sp>
        <p:nvSpPr>
          <p:cNvPr id="25" name="TextBox 24"/>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smtClean="0">
                <a:solidFill>
                  <a:prstClr val="white"/>
                </a:solidFill>
              </a:rPr>
              <a:pPr algn="ctr" defTabSz="457200"/>
              <a:t>‹#›</a:t>
            </a:fld>
            <a:endParaRPr lang="en-US" sz="2800" dirty="0">
              <a:solidFill>
                <a:prstClr val="white"/>
              </a:solidFill>
            </a:endParaRPr>
          </a:p>
        </p:txBody>
      </p:sp>
    </p:spTree>
    <p:extLst>
      <p:ext uri="{BB962C8B-B14F-4D97-AF65-F5344CB8AC3E}">
        <p14:creationId xmlns:p14="http://schemas.microsoft.com/office/powerpoint/2010/main" val="3239204632"/>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5255" y="922305"/>
            <a:ext cx="8564789" cy="714660"/>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1155256" y="2489200"/>
            <a:ext cx="3084577" cy="657962"/>
          </a:xfrm>
        </p:spPr>
        <p:txBody>
          <a:bodyPr anchor="b">
            <a:noAutofit/>
          </a:bodyPr>
          <a:lstStyle>
            <a:lvl1pPr marL="0" indent="0">
              <a:buNone/>
              <a:defRPr sz="2000" b="0">
                <a:solidFill>
                  <a:srgbClr val="E9CD1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2" name="Text Placeholder 3"/>
          <p:cNvSpPr>
            <a:spLocks noGrp="1"/>
          </p:cNvSpPr>
          <p:nvPr>
            <p:ph type="body" sz="half" idx="15"/>
          </p:nvPr>
        </p:nvSpPr>
        <p:spPr>
          <a:xfrm>
            <a:off x="1155253" y="3147165"/>
            <a:ext cx="3084576"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44630" y="2489200"/>
            <a:ext cx="3102333" cy="657962"/>
          </a:xfrm>
        </p:spPr>
        <p:txBody>
          <a:bodyPr anchor="b">
            <a:noAutofit/>
          </a:bodyPr>
          <a:lstStyle>
            <a:lvl1pPr marL="0" indent="0">
              <a:buNone/>
              <a:defRPr sz="2000" b="0">
                <a:solidFill>
                  <a:srgbClr val="E9CD1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4544630" y="3147165"/>
            <a:ext cx="3102332"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51760" y="2489201"/>
            <a:ext cx="3084987" cy="657962"/>
          </a:xfrm>
        </p:spPr>
        <p:txBody>
          <a:bodyPr anchor="b">
            <a:noAutofit/>
          </a:bodyPr>
          <a:lstStyle>
            <a:lvl1pPr marL="0" indent="0">
              <a:buNone/>
              <a:defRPr sz="2000" b="0">
                <a:solidFill>
                  <a:srgbClr val="E9CD1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7951761" y="3147164"/>
            <a:ext cx="3084987"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4392707"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79936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B88DCB3-1D41-4807-8468-4B40DDC9ACA9}" type="datetime1">
              <a:rPr lang="en-US" smtClean="0"/>
              <a:pPr/>
              <a:t>3/21/2019</a:t>
            </a:fld>
            <a:endParaRPr lang="en-US" dirty="0"/>
          </a:p>
        </p:txBody>
      </p:sp>
      <p:sp>
        <p:nvSpPr>
          <p:cNvPr id="8" name="Footer Placeholder 7"/>
          <p:cNvSpPr>
            <a:spLocks noGrp="1"/>
          </p:cNvSpPr>
          <p:nvPr>
            <p:ph type="ftr" sz="quarter" idx="11"/>
          </p:nvPr>
        </p:nvSpPr>
        <p:spPr/>
        <p:txBody>
          <a:bodyPr/>
          <a:lstStyle/>
          <a:p>
            <a:r>
              <a:rPr lang="en-US" smtClean="0">
                <a:solidFill>
                  <a:srgbClr val="ACD433"/>
                </a:solidFill>
              </a:rPr>
              <a:t>
              </a:t>
            </a:r>
            <a:endParaRPr lang="en-US" dirty="0">
              <a:solidFill>
                <a:srgbClr val="ACD433"/>
              </a:solidFill>
            </a:endParaRPr>
          </a:p>
        </p:txBody>
      </p:sp>
      <p:sp>
        <p:nvSpPr>
          <p:cNvPr id="15" name="TextBox 14"/>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smtClean="0">
                <a:solidFill>
                  <a:prstClr val="white"/>
                </a:solidFill>
              </a:rPr>
              <a:pPr algn="ctr" defTabSz="457200"/>
              <a:t>‹#›</a:t>
            </a:fld>
            <a:endParaRPr lang="en-US" sz="2800" dirty="0">
              <a:solidFill>
                <a:prstClr val="white"/>
              </a:solidFill>
            </a:endParaRPr>
          </a:p>
        </p:txBody>
      </p:sp>
    </p:spTree>
    <p:extLst>
      <p:ext uri="{BB962C8B-B14F-4D97-AF65-F5344CB8AC3E}">
        <p14:creationId xmlns:p14="http://schemas.microsoft.com/office/powerpoint/2010/main" val="1053021182"/>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5255" y="927101"/>
            <a:ext cx="8564789"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1175282" y="4180095"/>
            <a:ext cx="3065389" cy="657962"/>
          </a:xfrm>
        </p:spPr>
        <p:txBody>
          <a:bodyPr anchor="b">
            <a:noAutofit/>
          </a:bodyPr>
          <a:lstStyle>
            <a:lvl1pPr marL="0" indent="0">
              <a:buNone/>
              <a:defRPr sz="2000" b="0">
                <a:solidFill>
                  <a:srgbClr val="E9CD1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50324" y="2486222"/>
            <a:ext cx="2695275"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0" name="Text Placeholder 3"/>
          <p:cNvSpPr>
            <a:spLocks noGrp="1"/>
          </p:cNvSpPr>
          <p:nvPr>
            <p:ph type="body" sz="half" idx="21"/>
          </p:nvPr>
        </p:nvSpPr>
        <p:spPr>
          <a:xfrm>
            <a:off x="1175281" y="4837559"/>
            <a:ext cx="3064547"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39091" y="4179596"/>
            <a:ext cx="3090387" cy="657962"/>
          </a:xfrm>
        </p:spPr>
        <p:txBody>
          <a:bodyPr anchor="b">
            <a:noAutofit/>
          </a:bodyPr>
          <a:lstStyle>
            <a:lvl1pPr marL="0" indent="0">
              <a:buNone/>
              <a:defRPr sz="2000" b="0">
                <a:solidFill>
                  <a:srgbClr val="E9CD1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16"/>
          </p:nvPr>
        </p:nvSpPr>
        <p:spPr>
          <a:xfrm>
            <a:off x="4734163" y="2509454"/>
            <a:ext cx="2700243"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39091" y="4837559"/>
            <a:ext cx="3107871"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51762" y="4179595"/>
            <a:ext cx="3065989" cy="657962"/>
          </a:xfrm>
        </p:spPr>
        <p:txBody>
          <a:bodyPr anchor="b">
            <a:noAutofit/>
          </a:bodyPr>
          <a:lstStyle>
            <a:lvl1pPr marL="0" indent="0">
              <a:buNone/>
              <a:defRPr sz="2000" b="0">
                <a:solidFill>
                  <a:srgbClr val="E9CD1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17"/>
          </p:nvPr>
        </p:nvSpPr>
        <p:spPr>
          <a:xfrm>
            <a:off x="8139929" y="2509454"/>
            <a:ext cx="2691785"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51762" y="4837559"/>
            <a:ext cx="3065989"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4386692" y="2489201"/>
            <a:ext cx="0" cy="3546328"/>
          </a:xfrm>
          <a:prstGeom prst="line">
            <a:avLst/>
          </a:prstGeom>
          <a:ln w="12700" cmpd="sng">
            <a:solidFill>
              <a:srgbClr val="E9CD11">
                <a:alpha val="40000"/>
              </a:srgb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799361" y="2489201"/>
            <a:ext cx="0" cy="3546328"/>
          </a:xfrm>
          <a:prstGeom prst="line">
            <a:avLst/>
          </a:prstGeom>
          <a:ln w="12700" cmpd="sng">
            <a:solidFill>
              <a:srgbClr val="E9CD11">
                <a:alpha val="40000"/>
              </a:srgb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2FAC007-F304-4615-8858-BC87A7ECB2B3}" type="datetime1">
              <a:rPr lang="en-US" smtClean="0"/>
              <a:pPr/>
              <a:t>3/21/2019</a:t>
            </a:fld>
            <a:endParaRPr lang="en-US" dirty="0"/>
          </a:p>
        </p:txBody>
      </p:sp>
      <p:sp>
        <p:nvSpPr>
          <p:cNvPr id="8" name="Footer Placeholder 7"/>
          <p:cNvSpPr>
            <a:spLocks noGrp="1"/>
          </p:cNvSpPr>
          <p:nvPr>
            <p:ph type="ftr" sz="quarter" idx="11"/>
          </p:nvPr>
        </p:nvSpPr>
        <p:spPr/>
        <p:txBody>
          <a:bodyPr/>
          <a:lstStyle/>
          <a:p>
            <a:r>
              <a:rPr lang="en-US" smtClean="0">
                <a:solidFill>
                  <a:srgbClr val="ACD433"/>
                </a:solidFill>
              </a:rPr>
              <a:t>
              </a:t>
            </a:r>
            <a:endParaRPr lang="en-US" dirty="0">
              <a:solidFill>
                <a:srgbClr val="ACD433"/>
              </a:solidFill>
            </a:endParaRPr>
          </a:p>
        </p:txBody>
      </p:sp>
      <p:sp>
        <p:nvSpPr>
          <p:cNvPr id="17" name="TextBox 16"/>
          <p:cNvSpPr txBox="1"/>
          <p:nvPr userDrawn="1"/>
        </p:nvSpPr>
        <p:spPr>
          <a:xfrm>
            <a:off x="10314649" y="534074"/>
            <a:ext cx="926907" cy="523220"/>
          </a:xfrm>
          <a:prstGeom prst="rect">
            <a:avLst/>
          </a:prstGeom>
          <a:noFill/>
        </p:spPr>
        <p:txBody>
          <a:bodyPr wrap="square" rtlCol="0">
            <a:spAutoFit/>
          </a:bodyPr>
          <a:lstStyle/>
          <a:p>
            <a:pPr algn="ctr" defTabSz="457200"/>
            <a:fld id="{CCA67841-E355-4B5A-9EC2-438E605B21AB}" type="slidenum">
              <a:rPr lang="en-US" sz="2800" smtClean="0">
                <a:solidFill>
                  <a:prstClr val="white"/>
                </a:solidFill>
              </a:rPr>
              <a:pPr algn="ctr" defTabSz="457200"/>
              <a:t>‹#›</a:t>
            </a:fld>
            <a:endParaRPr lang="en-US" sz="2800" dirty="0">
              <a:solidFill>
                <a:prstClr val="white"/>
              </a:solidFill>
            </a:endParaRPr>
          </a:p>
        </p:txBody>
      </p:sp>
    </p:spTree>
    <p:extLst>
      <p:ext uri="{BB962C8B-B14F-4D97-AF65-F5344CB8AC3E}">
        <p14:creationId xmlns:p14="http://schemas.microsoft.com/office/powerpoint/2010/main" val="2028325779"/>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5135EE-EE5C-4069-86B7-3F2EC6F91D3A}" type="datetime1">
              <a:rPr lang="en-US" smtClean="0"/>
              <a:pPr/>
              <a:t>3/21/2019</a:t>
            </a:fld>
            <a:endParaRPr lang="en-US" dirty="0"/>
          </a:p>
        </p:txBody>
      </p:sp>
      <p:sp>
        <p:nvSpPr>
          <p:cNvPr id="5" name="Footer Placeholder 4"/>
          <p:cNvSpPr>
            <a:spLocks noGrp="1"/>
          </p:cNvSpPr>
          <p:nvPr>
            <p:ph type="ftr" sz="quarter" idx="11"/>
          </p:nvPr>
        </p:nvSpPr>
        <p:spPr/>
        <p:txBody>
          <a:bodyPr/>
          <a:lstStyle/>
          <a:p>
            <a:r>
              <a:rPr lang="en-US" smtClean="0">
                <a:solidFill>
                  <a:srgbClr val="ACD433"/>
                </a:solidFill>
              </a:rPr>
              <a:t>
              </a:t>
            </a:r>
            <a:endParaRPr lang="en-US" dirty="0">
              <a:solidFill>
                <a:srgbClr val="ACD433"/>
              </a:solidFill>
            </a:endParaRPr>
          </a:p>
        </p:txBody>
      </p:sp>
      <p:sp>
        <p:nvSpPr>
          <p:cNvPr id="6" name="Slide Number Placeholder 5"/>
          <p:cNvSpPr>
            <a:spLocks noGrp="1"/>
          </p:cNvSpPr>
          <p:nvPr>
            <p:ph type="sldNum" sz="quarter" idx="12"/>
          </p:nvPr>
        </p:nvSpPr>
        <p:spPr>
          <a:xfrm>
            <a:off x="10355238" y="295731"/>
            <a:ext cx="838417" cy="767687"/>
          </a:xfrm>
          <a:prstGeom prst="rect">
            <a:avLst/>
          </a:prstGeom>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095274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theme" Target="../theme/theme2.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image" Target="../media/image2.png"/><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3.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heme" Target="../theme/theme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21" Type="http://schemas.openxmlformats.org/officeDocument/2006/relationships/image" Target="../media/image2.png"/><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image" Target="../media/image1.jpe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19" Type="http://schemas.openxmlformats.org/officeDocument/2006/relationships/theme" Target="../theme/theme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3" Type="http://schemas.openxmlformats.org/officeDocument/2006/relationships/slideLayout" Target="../slideLayouts/slideLayout86.xml"/><Relationship Id="rId21" Type="http://schemas.openxmlformats.org/officeDocument/2006/relationships/image" Target="../media/image2.png"/><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image" Target="../media/image1.jpeg"/><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10" Type="http://schemas.openxmlformats.org/officeDocument/2006/relationships/slideLayout" Target="../slideLayouts/slideLayout93.xml"/><Relationship Id="rId19" Type="http://schemas.openxmlformats.org/officeDocument/2006/relationships/theme" Target="../theme/theme6.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3" Type="http://schemas.openxmlformats.org/officeDocument/2006/relationships/slideLayout" Target="../slideLayouts/slideLayout104.xml"/><Relationship Id="rId21" Type="http://schemas.openxmlformats.org/officeDocument/2006/relationships/slideLayout" Target="../slideLayouts/slideLayout122.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24" Type="http://schemas.openxmlformats.org/officeDocument/2006/relationships/image" Target="../media/image2.png"/><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image" Target="../media/image1.jpeg"/><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18" Type="http://schemas.openxmlformats.org/officeDocument/2006/relationships/slideLayout" Target="../slideLayouts/slideLayout140.xml"/><Relationship Id="rId3" Type="http://schemas.openxmlformats.org/officeDocument/2006/relationships/slideLayout" Target="../slideLayouts/slideLayout125.xml"/><Relationship Id="rId21" Type="http://schemas.openxmlformats.org/officeDocument/2006/relationships/image" Target="../media/image1.jpeg"/><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20" Type="http://schemas.openxmlformats.org/officeDocument/2006/relationships/theme" Target="../theme/theme8.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10" Type="http://schemas.openxmlformats.org/officeDocument/2006/relationships/slideLayout" Target="../slideLayouts/slideLayout132.xml"/><Relationship Id="rId19" Type="http://schemas.openxmlformats.org/officeDocument/2006/relationships/slideLayout" Target="../slideLayouts/slideLayout141.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Rectangle 24"/>
          <p:cNvSpPr/>
          <p:nvPr/>
        </p:nvSpPr>
        <p:spPr>
          <a:xfrm>
            <a:off x="0" y="0"/>
            <a:ext cx="12158443" cy="6858000"/>
          </a:xfrm>
          <a:prstGeom prst="rect">
            <a:avLst/>
          </a:prstGeom>
          <a:blipFill>
            <a:blip r:embed="rId20">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Picture 17"/>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9861" y="0"/>
            <a:ext cx="12182140" cy="6858000"/>
          </a:xfrm>
          <a:prstGeom prst="rect">
            <a:avLst/>
          </a:prstGeom>
        </p:spPr>
      </p:pic>
      <p:sp>
        <p:nvSpPr>
          <p:cNvPr id="14" name="Oval 13"/>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79928" y="1790293"/>
            <a:ext cx="3170253"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646698" y="1856450"/>
            <a:ext cx="10898605"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Title Placeholder 1"/>
          <p:cNvSpPr>
            <a:spLocks noGrp="1"/>
          </p:cNvSpPr>
          <p:nvPr userDrawn="1">
            <p:ph type="title"/>
          </p:nvPr>
        </p:nvSpPr>
        <p:spPr bwMode="gray">
          <a:xfrm>
            <a:off x="1155253" y="927100"/>
            <a:ext cx="8457603" cy="709865"/>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userDrawn="1">
            <p:ph type="body" idx="1"/>
          </p:nvPr>
        </p:nvSpPr>
        <p:spPr>
          <a:xfrm>
            <a:off x="1155256" y="2489200"/>
            <a:ext cx="8457601" cy="3530600"/>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2"/>
          </p:nvPr>
        </p:nvSpPr>
        <p:spPr>
          <a:xfrm>
            <a:off x="10052851" y="6365500"/>
            <a:ext cx="1320799" cy="228659"/>
          </a:xfrm>
          <a:prstGeom prst="rect">
            <a:avLst/>
          </a:prstGeom>
        </p:spPr>
        <p:txBody>
          <a:bodyPr vert="horz" lIns="91440" tIns="45720" rIns="91440" bIns="45720" rtlCol="0" anchor="b"/>
          <a:lstStyle>
            <a:lvl1pPr algn="r">
              <a:defRPr sz="900" b="1" i="0">
                <a:solidFill>
                  <a:srgbClr val="E9CD11"/>
                </a:solidFill>
                <a:latin typeface="+mn-lt"/>
              </a:defRPr>
            </a:lvl1pPr>
          </a:lstStyle>
          <a:p>
            <a:pPr defTabSz="457200"/>
            <a:fld id="{90CACCAB-9270-4730-8A7C-007106F25553}" type="datetime1">
              <a:rPr lang="en-US" smtClean="0"/>
              <a:pPr defTabSz="457200"/>
              <a:t>3/21/2019</a:t>
            </a:fld>
            <a:endParaRPr lang="en-US" dirty="0"/>
          </a:p>
        </p:txBody>
      </p:sp>
      <p:sp>
        <p:nvSpPr>
          <p:cNvPr id="5" name="Footer Placeholder 4"/>
          <p:cNvSpPr>
            <a:spLocks noGrp="1"/>
          </p:cNvSpPr>
          <p:nvPr userDrawn="1">
            <p:ph type="ftr" sz="quarter" idx="3"/>
          </p:nvPr>
        </p:nvSpPr>
        <p:spPr>
          <a:xfrm>
            <a:off x="787792" y="6365498"/>
            <a:ext cx="5146393" cy="228660"/>
          </a:xfrm>
          <a:prstGeom prst="rect">
            <a:avLst/>
          </a:prstGeom>
        </p:spPr>
        <p:txBody>
          <a:bodyPr vert="horz" lIns="91440" tIns="45720" rIns="91440" bIns="45720" rtlCol="0" anchor="b"/>
          <a:lstStyle>
            <a:lvl1pPr algn="l">
              <a:defRPr sz="900" b="1" i="0">
                <a:solidFill>
                  <a:schemeClr val="accent1"/>
                </a:solidFill>
              </a:defRPr>
            </a:lvl1pPr>
          </a:lstStyle>
          <a:p>
            <a:pPr defTabSz="457200"/>
            <a:r>
              <a:rPr lang="en-US" smtClean="0">
                <a:solidFill>
                  <a:srgbClr val="ACD433"/>
                </a:solidFill>
              </a:rPr>
              <a:t>
              </a:t>
            </a:r>
            <a:endParaRPr lang="en-US" dirty="0">
              <a:solidFill>
                <a:srgbClr val="ACD433"/>
              </a:solidFill>
            </a:endParaRPr>
          </a:p>
        </p:txBody>
      </p:sp>
      <p:sp>
        <p:nvSpPr>
          <p:cNvPr id="22" name="Rectangle 21"/>
          <p:cNvSpPr/>
          <p:nvPr userDrawn="1"/>
        </p:nvSpPr>
        <p:spPr>
          <a:xfrm>
            <a:off x="10327525" y="0"/>
            <a:ext cx="914400" cy="109945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userDrawn="1">
            <p:ph type="sldNum" sz="quarter" idx="4"/>
          </p:nvPr>
        </p:nvSpPr>
        <p:spPr bwMode="auto">
          <a:xfrm>
            <a:off x="10238155" y="295731"/>
            <a:ext cx="1055077" cy="767687"/>
          </a:xfrm>
          <a:prstGeom prst="rect">
            <a:avLst/>
          </a:prstGeom>
        </p:spPr>
        <p:txBody>
          <a:bodyPr vert="horz" lIns="91440" tIns="45720" rIns="91440" bIns="45720" rtlCol="0" anchor="b"/>
          <a:lstStyle>
            <a:lvl1pPr algn="ctr">
              <a:defRPr sz="2800" b="0" i="0">
                <a:solidFill>
                  <a:schemeClr val="bg1"/>
                </a:solidFill>
              </a:defRPr>
            </a:lvl1pPr>
          </a:lstStyle>
          <a:p>
            <a:pPr defTabSz="457200"/>
            <a:fld id="{E2904CDA-9A94-4547-A6CD-5A6975C9D3AD}"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051075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iming>
    <p:tnLst>
      <p:par>
        <p:cTn id="1" dur="indefinite" restart="never" nodeType="tmRoot"/>
      </p:par>
    </p:tnLst>
  </p:timing>
  <p:hf sldNum="0" hdr="0" ftr="0" dt="0"/>
  <p:txStyles>
    <p:titleStyle>
      <a:lvl1pPr algn="l" defTabSz="457200" rtl="0" eaLnBrk="1" latinLnBrk="0" hangingPunct="1">
        <a:spcBef>
          <a:spcPct val="0"/>
        </a:spcBef>
        <a:buNone/>
        <a:defRPr sz="2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E9CD1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rgbClr val="E9CD1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rgbClr val="E9CD1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rgbClr val="E9CD1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rgbClr val="E9CD1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p:cNvSpPr/>
          <p:nvPr/>
        </p:nvSpPr>
        <p:spPr>
          <a:xfrm>
            <a:off x="0" y="0"/>
            <a:ext cx="12158443" cy="6858000"/>
          </a:xfrm>
          <a:prstGeom prst="rect">
            <a:avLst/>
          </a:prstGeom>
          <a:blipFill>
            <a:blip r:embed="rId2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3077" name="Picture 17"/>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10584" y="0"/>
            <a:ext cx="121814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93" name="Freeform 5"/>
          <p:cNvSpPr>
            <a:spLocks/>
          </p:cNvSpPr>
          <p:nvPr/>
        </p:nvSpPr>
        <p:spPr bwMode="gray">
          <a:xfrm rot="-589932">
            <a:off x="8479367" y="1790700"/>
            <a:ext cx="3170767" cy="317500"/>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3094" name="Freeform 18"/>
          <p:cNvSpPr>
            <a:spLocks/>
          </p:cNvSpPr>
          <p:nvPr/>
        </p:nvSpPr>
        <p:spPr bwMode="gray">
          <a:xfrm>
            <a:off x="647700" y="1855789"/>
            <a:ext cx="10896600" cy="4535487"/>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3095" name="Freeform 5"/>
          <p:cNvSpPr>
            <a:spLocks noEditPoints="1"/>
          </p:cNvSpPr>
          <p:nvPr/>
        </p:nvSpPr>
        <p:spPr bwMode="gray">
          <a:xfrm>
            <a:off x="0" y="0"/>
            <a:ext cx="12192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3096" name="Title Placeholder 1"/>
          <p:cNvSpPr>
            <a:spLocks noGrp="1"/>
          </p:cNvSpPr>
          <p:nvPr userDrawn="1">
            <p:ph type="title"/>
          </p:nvPr>
        </p:nvSpPr>
        <p:spPr bwMode="gray">
          <a:xfrm>
            <a:off x="1155700" y="927101"/>
            <a:ext cx="84582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97" name="Text Placeholder 2"/>
          <p:cNvSpPr>
            <a:spLocks noGrp="1"/>
          </p:cNvSpPr>
          <p:nvPr userDrawn="1">
            <p:ph type="body" idx="1"/>
          </p:nvPr>
        </p:nvSpPr>
        <p:spPr bwMode="auto">
          <a:xfrm>
            <a:off x="1155700" y="2489200"/>
            <a:ext cx="845820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userDrawn="1">
            <p:ph type="dt" sz="half" idx="2"/>
          </p:nvPr>
        </p:nvSpPr>
        <p:spPr>
          <a:xfrm>
            <a:off x="10052051" y="6365875"/>
            <a:ext cx="1320800" cy="228600"/>
          </a:xfrm>
          <a:prstGeom prst="rect">
            <a:avLst/>
          </a:prstGeom>
        </p:spPr>
        <p:txBody>
          <a:bodyPr vert="horz" lIns="91440" tIns="45720" rIns="91440" bIns="45720" rtlCol="0" anchor="b"/>
          <a:lstStyle>
            <a:lvl1pPr algn="r" defTabSz="457200" eaLnBrk="1" fontAlgn="auto" hangingPunct="1">
              <a:spcBef>
                <a:spcPts val="0"/>
              </a:spcBef>
              <a:spcAft>
                <a:spcPts val="0"/>
              </a:spcAft>
              <a:defRPr sz="900" b="1" i="0" smtClean="0">
                <a:solidFill>
                  <a:srgbClr val="E9CD11"/>
                </a:solidFill>
                <a:latin typeface="+mn-lt"/>
                <a:ea typeface="ＭＳ Ｐゴシック"/>
              </a:defRPr>
            </a:lvl1pPr>
          </a:lstStyle>
          <a:p>
            <a:pPr>
              <a:defRPr/>
            </a:pPr>
            <a:fld id="{8F34FB31-554B-4999-A777-DAD2A78928CB}" type="datetime1">
              <a:rPr lang="en-US"/>
              <a:pPr>
                <a:defRPr/>
              </a:pPr>
              <a:t>3/21/2019</a:t>
            </a:fld>
            <a:endParaRPr lang="en-US" dirty="0"/>
          </a:p>
        </p:txBody>
      </p:sp>
      <p:sp>
        <p:nvSpPr>
          <p:cNvPr id="5" name="Footer Placeholder 4"/>
          <p:cNvSpPr>
            <a:spLocks noGrp="1"/>
          </p:cNvSpPr>
          <p:nvPr userDrawn="1">
            <p:ph type="ftr" sz="quarter" idx="3"/>
          </p:nvPr>
        </p:nvSpPr>
        <p:spPr>
          <a:xfrm>
            <a:off x="787400" y="6365875"/>
            <a:ext cx="5147733" cy="228600"/>
          </a:xfrm>
          <a:prstGeom prst="rect">
            <a:avLst/>
          </a:prstGeom>
        </p:spPr>
        <p:txBody>
          <a:bodyPr vert="horz" lIns="91440" tIns="45720" rIns="91440" bIns="45720" rtlCol="0" anchor="b"/>
          <a:lstStyle>
            <a:lvl1pPr algn="l" defTabSz="457200" eaLnBrk="1" fontAlgn="auto" hangingPunct="1">
              <a:spcBef>
                <a:spcPts val="0"/>
              </a:spcBef>
              <a:spcAft>
                <a:spcPts val="0"/>
              </a:spcAft>
              <a:defRPr sz="900" b="1" i="0" smtClean="0">
                <a:solidFill>
                  <a:srgbClr val="ACD433"/>
                </a:solidFill>
                <a:latin typeface="Century Gothic" panose="020B0502020202020204"/>
                <a:ea typeface="ＭＳ Ｐゴシック"/>
              </a:defRPr>
            </a:lvl1pPr>
          </a:lstStyle>
          <a:p>
            <a:pPr>
              <a:defRPr/>
            </a:pPr>
            <a:r>
              <a:rPr lang="en-US"/>
              <a:t>
              </a:t>
            </a:r>
            <a:endParaRPr lang="en-US" dirty="0"/>
          </a:p>
        </p:txBody>
      </p:sp>
      <p:sp>
        <p:nvSpPr>
          <p:cNvPr id="22" name="Rectangle 21"/>
          <p:cNvSpPr/>
          <p:nvPr userDrawn="1"/>
        </p:nvSpPr>
        <p:spPr>
          <a:xfrm>
            <a:off x="10327217" y="0"/>
            <a:ext cx="914400" cy="110013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userDrawn="1">
            <p:ph type="sldNum" sz="quarter" idx="4"/>
          </p:nvPr>
        </p:nvSpPr>
        <p:spPr bwMode="auto">
          <a:xfrm>
            <a:off x="10238318" y="295275"/>
            <a:ext cx="1054100" cy="768350"/>
          </a:xfrm>
          <a:prstGeom prst="rect">
            <a:avLst/>
          </a:prstGeom>
        </p:spPr>
        <p:txBody>
          <a:bodyPr vert="horz" lIns="91440" tIns="45720" rIns="91440" bIns="45720" rtlCol="0" anchor="b"/>
          <a:lstStyle>
            <a:lvl1pPr algn="ctr" defTabSz="457200" eaLnBrk="1" fontAlgn="auto" hangingPunct="1">
              <a:spcBef>
                <a:spcPts val="0"/>
              </a:spcBef>
              <a:spcAft>
                <a:spcPts val="0"/>
              </a:spcAft>
              <a:defRPr sz="2800" b="0" i="0" smtClean="0">
                <a:solidFill>
                  <a:prstClr val="white"/>
                </a:solidFill>
                <a:latin typeface="Century Gothic" panose="020B0502020202020204"/>
                <a:ea typeface="ＭＳ Ｐゴシック"/>
              </a:defRPr>
            </a:lvl1pPr>
          </a:lstStyle>
          <a:p>
            <a:pPr>
              <a:defRPr/>
            </a:pPr>
            <a:fld id="{A2055F3B-B6B2-4814-AB89-01373E8A60D9}" type="slidenum">
              <a:rPr lang="en-US"/>
              <a:pPr>
                <a:defRPr/>
              </a:pPr>
              <a:t>‹#›</a:t>
            </a:fld>
            <a:endParaRPr lang="en-US" dirty="0"/>
          </a:p>
        </p:txBody>
      </p:sp>
    </p:spTree>
    <p:extLst>
      <p:ext uri="{BB962C8B-B14F-4D97-AF65-F5344CB8AC3E}">
        <p14:creationId xmlns:p14="http://schemas.microsoft.com/office/powerpoint/2010/main" val="413216060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Lst>
  <p:timing>
    <p:tnLst>
      <p:par>
        <p:cTn id="1" dur="indefinite" restart="never" nodeType="tmRoot"/>
      </p:par>
    </p:tnLst>
  </p:timing>
  <p:hf sldNum="0" hdr="0" ftr="0" dt="0"/>
  <p:txStyles>
    <p:titleStyle>
      <a:lvl1pPr algn="l" defTabSz="457200" rtl="0" fontAlgn="base">
        <a:spcBef>
          <a:spcPct val="0"/>
        </a:spcBef>
        <a:spcAft>
          <a:spcPct val="0"/>
        </a:spcAft>
        <a:defRPr sz="3200" kern="1200">
          <a:solidFill>
            <a:schemeClr val="bg2"/>
          </a:solidFill>
          <a:latin typeface="+mj-lt"/>
          <a:ea typeface="+mj-ea"/>
          <a:cs typeface="+mj-cs"/>
        </a:defRPr>
      </a:lvl1pPr>
      <a:lvl2pPr algn="l" defTabSz="457200" rtl="0" fontAlgn="base">
        <a:spcBef>
          <a:spcPct val="0"/>
        </a:spcBef>
        <a:spcAft>
          <a:spcPct val="0"/>
        </a:spcAft>
        <a:defRPr sz="3200">
          <a:solidFill>
            <a:schemeClr val="bg2"/>
          </a:solidFill>
          <a:latin typeface="Century Gothic" panose="020B0502020202020204" pitchFamily="34" charset="0"/>
        </a:defRPr>
      </a:lvl2pPr>
      <a:lvl3pPr algn="l" defTabSz="457200" rtl="0" fontAlgn="base">
        <a:spcBef>
          <a:spcPct val="0"/>
        </a:spcBef>
        <a:spcAft>
          <a:spcPct val="0"/>
        </a:spcAft>
        <a:defRPr sz="3200">
          <a:solidFill>
            <a:schemeClr val="bg2"/>
          </a:solidFill>
          <a:latin typeface="Century Gothic" panose="020B0502020202020204" pitchFamily="34" charset="0"/>
        </a:defRPr>
      </a:lvl3pPr>
      <a:lvl4pPr algn="l" defTabSz="457200" rtl="0" fontAlgn="base">
        <a:spcBef>
          <a:spcPct val="0"/>
        </a:spcBef>
        <a:spcAft>
          <a:spcPct val="0"/>
        </a:spcAft>
        <a:defRPr sz="3200">
          <a:solidFill>
            <a:schemeClr val="bg2"/>
          </a:solidFill>
          <a:latin typeface="Century Gothic" panose="020B0502020202020204" pitchFamily="34" charset="0"/>
        </a:defRPr>
      </a:lvl4pPr>
      <a:lvl5pPr algn="l" defTabSz="457200" rtl="0" fontAlgn="base">
        <a:spcBef>
          <a:spcPct val="0"/>
        </a:spcBef>
        <a:spcAft>
          <a:spcPct val="0"/>
        </a:spcAft>
        <a:defRPr sz="3200">
          <a:solidFill>
            <a:schemeClr val="bg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rgbClr val="E9CD11"/>
        </a:buClr>
        <a:buSzPct val="80000"/>
        <a:buFont typeface="Wingdings 3" panose="05040102010807070707" pitchFamily="18" charset="2"/>
        <a:buChar char=""/>
        <a:defRPr kern="1200">
          <a:solidFill>
            <a:srgbClr val="404040"/>
          </a:solidFill>
          <a:latin typeface="+mn-lt"/>
          <a:ea typeface="+mn-ea"/>
          <a:cs typeface="+mn-cs"/>
        </a:defRPr>
      </a:lvl1pPr>
      <a:lvl2pPr marL="685800" indent="-282575" algn="l" defTabSz="457200" rtl="0" fontAlgn="base">
        <a:spcBef>
          <a:spcPts val="1000"/>
        </a:spcBef>
        <a:spcAft>
          <a:spcPct val="0"/>
        </a:spcAft>
        <a:buClr>
          <a:srgbClr val="E9CD11"/>
        </a:buClr>
        <a:buSzPct val="80000"/>
        <a:buFont typeface="Wingdings 3" panose="05040102010807070707" pitchFamily="18" charset="2"/>
        <a:buChar char=""/>
        <a:defRPr sz="1600" kern="1200">
          <a:solidFill>
            <a:srgbClr val="404040"/>
          </a:solidFill>
          <a:latin typeface="+mn-lt"/>
          <a:ea typeface="+mn-ea"/>
          <a:cs typeface="+mn-cs"/>
        </a:defRPr>
      </a:lvl2pPr>
      <a:lvl3pPr marL="958850" indent="-228600" algn="l" defTabSz="457200" rtl="0" fontAlgn="base">
        <a:spcBef>
          <a:spcPts val="1000"/>
        </a:spcBef>
        <a:spcAft>
          <a:spcPct val="0"/>
        </a:spcAft>
        <a:buClr>
          <a:srgbClr val="E9CD11"/>
        </a:buClr>
        <a:buSzPct val="80000"/>
        <a:buFont typeface="Wingdings 3" panose="05040102010807070707" pitchFamily="18" charset="2"/>
        <a:buChar char=""/>
        <a:defRPr sz="1400" kern="1200">
          <a:solidFill>
            <a:srgbClr val="404040"/>
          </a:solidFill>
          <a:latin typeface="+mn-lt"/>
          <a:ea typeface="+mn-ea"/>
          <a:cs typeface="+mn-cs"/>
        </a:defRPr>
      </a:lvl3pPr>
      <a:lvl4pPr marL="1233488" indent="-228600" algn="l" defTabSz="457200" rtl="0" fontAlgn="base">
        <a:spcBef>
          <a:spcPts val="1000"/>
        </a:spcBef>
        <a:spcAft>
          <a:spcPct val="0"/>
        </a:spcAft>
        <a:buClr>
          <a:srgbClr val="E9CD11"/>
        </a:buClr>
        <a:buSzPct val="80000"/>
        <a:buFont typeface="Wingdings 3" panose="05040102010807070707" pitchFamily="18" charset="2"/>
        <a:buChar char=""/>
        <a:defRPr sz="1200" kern="1200">
          <a:solidFill>
            <a:srgbClr val="404040"/>
          </a:solidFill>
          <a:latin typeface="+mn-lt"/>
          <a:ea typeface="+mn-ea"/>
          <a:cs typeface="+mn-cs"/>
        </a:defRPr>
      </a:lvl4pPr>
      <a:lvl5pPr marL="1508125" indent="-228600" algn="l" defTabSz="457200" rtl="0" fontAlgn="base">
        <a:spcBef>
          <a:spcPts val="1000"/>
        </a:spcBef>
        <a:spcAft>
          <a:spcPct val="0"/>
        </a:spcAft>
        <a:buClr>
          <a:srgbClr val="E9CD11"/>
        </a:buClr>
        <a:buSzPct val="80000"/>
        <a:buFont typeface="Wingdings 3" panose="05040102010807070707" pitchFamily="18" charset="2"/>
        <a:buChar char=""/>
        <a:defRPr sz="1200" kern="1200">
          <a:solidFill>
            <a:srgbClr val="404040"/>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3/21/2019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57F1E4F-1CFF-5643-939E-217C01CDF565}"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654249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0" y="0"/>
            <a:ext cx="12192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8" name="Date Placeholder 7"/>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10" name="Slide Number Placeholder 9"/>
          <p:cNvSpPr>
            <a:spLocks noGrp="1"/>
          </p:cNvSpPr>
          <p:nvPr>
            <p:ph type="sldNum" sz="quarter" idx="4"/>
          </p:nvPr>
        </p:nvSpPr>
        <p:spPr>
          <a:xfrm>
            <a:off x="10363200" y="6324601"/>
            <a:ext cx="132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8555075-F7D8-774D-92CE-0FFE5404D32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974322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iming>
    <p:tnLst>
      <p:par>
        <p:cTn id="1" dur="indefinite" restart="never" nodeType="tmRoot"/>
      </p:par>
    </p:tnLst>
  </p:timing>
  <p:hf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Rectangle 24"/>
          <p:cNvSpPr/>
          <p:nvPr/>
        </p:nvSpPr>
        <p:spPr>
          <a:xfrm>
            <a:off x="0" y="0"/>
            <a:ext cx="12158443" cy="6858000"/>
          </a:xfrm>
          <a:prstGeom prst="rect">
            <a:avLst/>
          </a:prstGeom>
          <a:blipFill>
            <a:blip r:embed="rId20">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Picture 17"/>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9861" y="0"/>
            <a:ext cx="12182140" cy="6858000"/>
          </a:xfrm>
          <a:prstGeom prst="rect">
            <a:avLst/>
          </a:prstGeom>
        </p:spPr>
      </p:pic>
      <p:sp>
        <p:nvSpPr>
          <p:cNvPr id="14" name="Oval 13"/>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79928" y="1790293"/>
            <a:ext cx="3170253"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646698" y="1856450"/>
            <a:ext cx="10898605"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Title Placeholder 1"/>
          <p:cNvSpPr>
            <a:spLocks noGrp="1"/>
          </p:cNvSpPr>
          <p:nvPr userDrawn="1">
            <p:ph type="title"/>
          </p:nvPr>
        </p:nvSpPr>
        <p:spPr bwMode="gray">
          <a:xfrm>
            <a:off x="1155253" y="927100"/>
            <a:ext cx="8457603" cy="709865"/>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userDrawn="1">
            <p:ph type="body" idx="1"/>
          </p:nvPr>
        </p:nvSpPr>
        <p:spPr>
          <a:xfrm>
            <a:off x="1155256" y="2489200"/>
            <a:ext cx="8457601" cy="3530600"/>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2"/>
          </p:nvPr>
        </p:nvSpPr>
        <p:spPr>
          <a:xfrm>
            <a:off x="10052851" y="6365500"/>
            <a:ext cx="1320799" cy="228659"/>
          </a:xfrm>
          <a:prstGeom prst="rect">
            <a:avLst/>
          </a:prstGeom>
        </p:spPr>
        <p:txBody>
          <a:bodyPr vert="horz" lIns="91440" tIns="45720" rIns="91440" bIns="45720" rtlCol="0" anchor="b"/>
          <a:lstStyle>
            <a:lvl1pPr algn="r">
              <a:defRPr sz="900" b="1" i="0">
                <a:solidFill>
                  <a:srgbClr val="E9CD11"/>
                </a:solidFill>
                <a:latin typeface="+mn-lt"/>
              </a:defRPr>
            </a:lvl1pPr>
          </a:lstStyle>
          <a:p>
            <a:pPr defTabSz="457200"/>
            <a:fld id="{90CACCAB-9270-4730-8A7C-007106F25553}" type="datetime1">
              <a:rPr lang="en-US" smtClean="0">
                <a:ea typeface="ＭＳ Ｐゴシック" charset="-128"/>
              </a:rPr>
              <a:pPr defTabSz="457200"/>
              <a:t>3/21/2019</a:t>
            </a:fld>
            <a:endParaRPr lang="en-US" dirty="0">
              <a:ea typeface="ＭＳ Ｐゴシック" charset="-128"/>
            </a:endParaRPr>
          </a:p>
        </p:txBody>
      </p:sp>
      <p:sp>
        <p:nvSpPr>
          <p:cNvPr id="5" name="Footer Placeholder 4"/>
          <p:cNvSpPr>
            <a:spLocks noGrp="1"/>
          </p:cNvSpPr>
          <p:nvPr userDrawn="1">
            <p:ph type="ftr" sz="quarter" idx="3"/>
          </p:nvPr>
        </p:nvSpPr>
        <p:spPr>
          <a:xfrm>
            <a:off x="787792" y="6365498"/>
            <a:ext cx="5146393" cy="228660"/>
          </a:xfrm>
          <a:prstGeom prst="rect">
            <a:avLst/>
          </a:prstGeom>
        </p:spPr>
        <p:txBody>
          <a:bodyPr vert="horz" lIns="91440" tIns="45720" rIns="91440" bIns="45720" rtlCol="0" anchor="b"/>
          <a:lstStyle>
            <a:lvl1pPr algn="l">
              <a:defRPr sz="900" b="1" i="0">
                <a:solidFill>
                  <a:schemeClr val="accent1"/>
                </a:solidFill>
              </a:defRPr>
            </a:lvl1pPr>
          </a:lstStyle>
          <a:p>
            <a:pPr defTabSz="457200"/>
            <a:r>
              <a:rPr lang="en-US" smtClean="0">
                <a:solidFill>
                  <a:srgbClr val="ACD433"/>
                </a:solidFill>
                <a:ea typeface="ＭＳ Ｐゴシック" charset="-128"/>
              </a:rPr>
              <a:t>
              </a:t>
            </a:r>
            <a:endParaRPr lang="en-US" dirty="0">
              <a:solidFill>
                <a:srgbClr val="ACD433"/>
              </a:solidFill>
              <a:ea typeface="ＭＳ Ｐゴシック" charset="-128"/>
            </a:endParaRPr>
          </a:p>
        </p:txBody>
      </p:sp>
      <p:sp>
        <p:nvSpPr>
          <p:cNvPr id="22" name="Rectangle 21"/>
          <p:cNvSpPr/>
          <p:nvPr userDrawn="1"/>
        </p:nvSpPr>
        <p:spPr>
          <a:xfrm>
            <a:off x="10327525" y="0"/>
            <a:ext cx="914400" cy="109945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userDrawn="1">
            <p:ph type="sldNum" sz="quarter" idx="4"/>
          </p:nvPr>
        </p:nvSpPr>
        <p:spPr bwMode="auto">
          <a:xfrm>
            <a:off x="10238155" y="295731"/>
            <a:ext cx="1055077" cy="767687"/>
          </a:xfrm>
          <a:prstGeom prst="rect">
            <a:avLst/>
          </a:prstGeom>
        </p:spPr>
        <p:txBody>
          <a:bodyPr vert="horz" lIns="91440" tIns="45720" rIns="91440" bIns="45720" rtlCol="0" anchor="b"/>
          <a:lstStyle>
            <a:lvl1pPr algn="ctr">
              <a:defRPr sz="2800" b="0" i="0">
                <a:solidFill>
                  <a:schemeClr val="bg1"/>
                </a:solidFill>
              </a:defRPr>
            </a:lvl1pPr>
          </a:lstStyle>
          <a:p>
            <a:pPr defTabSz="457200"/>
            <a:fld id="{E2904CDA-9A94-4547-A6CD-5A6975C9D3AD}" type="slidenum">
              <a:rPr lang="en-US" smtClean="0">
                <a:solidFill>
                  <a:prstClr val="white"/>
                </a:solidFill>
                <a:ea typeface="ＭＳ Ｐゴシック" charset="-128"/>
              </a:rPr>
              <a:pPr defTabSz="457200"/>
              <a:t>‹#›</a:t>
            </a:fld>
            <a:endParaRPr lang="en-US" dirty="0">
              <a:solidFill>
                <a:prstClr val="white"/>
              </a:solidFill>
              <a:ea typeface="ＭＳ Ｐゴシック" charset="-128"/>
            </a:endParaRPr>
          </a:p>
        </p:txBody>
      </p:sp>
    </p:spTree>
    <p:extLst>
      <p:ext uri="{BB962C8B-B14F-4D97-AF65-F5344CB8AC3E}">
        <p14:creationId xmlns:p14="http://schemas.microsoft.com/office/powerpoint/2010/main" val="2719668882"/>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Lst>
  <p:timing>
    <p:tnLst>
      <p:par>
        <p:cTn id="1" dur="indefinite" restart="never" nodeType="tmRoot"/>
      </p:par>
    </p:tnLst>
  </p:timing>
  <p:hf sldNum="0" hdr="0" ftr="0" dt="0"/>
  <p:txStyles>
    <p:titleStyle>
      <a:lvl1pPr algn="l" defTabSz="457200" rtl="0" eaLnBrk="1" latinLnBrk="0" hangingPunct="1">
        <a:spcBef>
          <a:spcPct val="0"/>
        </a:spcBef>
        <a:buNone/>
        <a:defRPr sz="2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E9CD1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rgbClr val="E9CD1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rgbClr val="E9CD1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rgbClr val="E9CD1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rgbClr val="E9CD1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Rectangle 24"/>
          <p:cNvSpPr/>
          <p:nvPr/>
        </p:nvSpPr>
        <p:spPr>
          <a:xfrm>
            <a:off x="0" y="0"/>
            <a:ext cx="12158443" cy="6858000"/>
          </a:xfrm>
          <a:prstGeom prst="rect">
            <a:avLst/>
          </a:prstGeom>
          <a:blipFill>
            <a:blip r:embed="rId20">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Picture 17"/>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9861" y="0"/>
            <a:ext cx="12182140" cy="6858000"/>
          </a:xfrm>
          <a:prstGeom prst="rect">
            <a:avLst/>
          </a:prstGeom>
        </p:spPr>
      </p:pic>
      <p:sp>
        <p:nvSpPr>
          <p:cNvPr id="14" name="Oval 13"/>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79928" y="1790293"/>
            <a:ext cx="3170253"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646698" y="1856450"/>
            <a:ext cx="10898605"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Title Placeholder 1"/>
          <p:cNvSpPr>
            <a:spLocks noGrp="1"/>
          </p:cNvSpPr>
          <p:nvPr userDrawn="1">
            <p:ph type="title"/>
          </p:nvPr>
        </p:nvSpPr>
        <p:spPr bwMode="gray">
          <a:xfrm>
            <a:off x="1155253" y="927100"/>
            <a:ext cx="8457603" cy="709865"/>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userDrawn="1">
            <p:ph type="body" idx="1"/>
          </p:nvPr>
        </p:nvSpPr>
        <p:spPr>
          <a:xfrm>
            <a:off x="1155256" y="2489200"/>
            <a:ext cx="8457601" cy="3530600"/>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2"/>
          </p:nvPr>
        </p:nvSpPr>
        <p:spPr>
          <a:xfrm>
            <a:off x="10052851" y="6365500"/>
            <a:ext cx="1320799" cy="228659"/>
          </a:xfrm>
          <a:prstGeom prst="rect">
            <a:avLst/>
          </a:prstGeom>
        </p:spPr>
        <p:txBody>
          <a:bodyPr vert="horz" lIns="91440" tIns="45720" rIns="91440" bIns="45720" rtlCol="0" anchor="b"/>
          <a:lstStyle>
            <a:lvl1pPr algn="r">
              <a:defRPr sz="900" b="1" i="0">
                <a:solidFill>
                  <a:srgbClr val="E9CD11"/>
                </a:solidFill>
                <a:latin typeface="+mn-lt"/>
              </a:defRPr>
            </a:lvl1pPr>
          </a:lstStyle>
          <a:p>
            <a:pPr defTabSz="457200"/>
            <a:fld id="{90CACCAB-9270-4730-8A7C-007106F25553}" type="datetime1">
              <a:rPr lang="en-US" smtClean="0"/>
              <a:pPr defTabSz="457200"/>
              <a:t>3/21/2019</a:t>
            </a:fld>
            <a:endParaRPr lang="en-US" dirty="0"/>
          </a:p>
        </p:txBody>
      </p:sp>
      <p:sp>
        <p:nvSpPr>
          <p:cNvPr id="5" name="Footer Placeholder 4"/>
          <p:cNvSpPr>
            <a:spLocks noGrp="1"/>
          </p:cNvSpPr>
          <p:nvPr userDrawn="1">
            <p:ph type="ftr" sz="quarter" idx="3"/>
          </p:nvPr>
        </p:nvSpPr>
        <p:spPr>
          <a:xfrm>
            <a:off x="787792" y="6365498"/>
            <a:ext cx="5146393" cy="228660"/>
          </a:xfrm>
          <a:prstGeom prst="rect">
            <a:avLst/>
          </a:prstGeom>
        </p:spPr>
        <p:txBody>
          <a:bodyPr vert="horz" lIns="91440" tIns="45720" rIns="91440" bIns="45720" rtlCol="0" anchor="b"/>
          <a:lstStyle>
            <a:lvl1pPr algn="l">
              <a:defRPr sz="900" b="1" i="0">
                <a:solidFill>
                  <a:schemeClr val="accent1"/>
                </a:solidFill>
              </a:defRPr>
            </a:lvl1pPr>
          </a:lstStyle>
          <a:p>
            <a:pPr defTabSz="457200"/>
            <a:r>
              <a:rPr lang="en-US" smtClean="0">
                <a:solidFill>
                  <a:srgbClr val="ACD433"/>
                </a:solidFill>
              </a:rPr>
              <a:t>
              </a:t>
            </a:r>
            <a:endParaRPr lang="en-US" dirty="0">
              <a:solidFill>
                <a:srgbClr val="ACD433"/>
              </a:solidFill>
            </a:endParaRPr>
          </a:p>
        </p:txBody>
      </p:sp>
      <p:sp>
        <p:nvSpPr>
          <p:cNvPr id="22" name="Rectangle 21"/>
          <p:cNvSpPr/>
          <p:nvPr userDrawn="1"/>
        </p:nvSpPr>
        <p:spPr>
          <a:xfrm>
            <a:off x="10327525" y="0"/>
            <a:ext cx="914400" cy="109945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userDrawn="1">
            <p:ph type="sldNum" sz="quarter" idx="4"/>
          </p:nvPr>
        </p:nvSpPr>
        <p:spPr bwMode="auto">
          <a:xfrm>
            <a:off x="10238155" y="295731"/>
            <a:ext cx="1055077" cy="767687"/>
          </a:xfrm>
          <a:prstGeom prst="rect">
            <a:avLst/>
          </a:prstGeom>
        </p:spPr>
        <p:txBody>
          <a:bodyPr vert="horz" lIns="91440" tIns="45720" rIns="91440" bIns="45720" rtlCol="0" anchor="b"/>
          <a:lstStyle>
            <a:lvl1pPr algn="ctr">
              <a:defRPr sz="2800" b="0" i="0">
                <a:solidFill>
                  <a:schemeClr val="bg1"/>
                </a:solidFill>
              </a:defRPr>
            </a:lvl1pPr>
          </a:lstStyle>
          <a:p>
            <a:pPr defTabSz="457200"/>
            <a:fld id="{E2904CDA-9A94-4547-A6CD-5A6975C9D3AD}"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176820437"/>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Lst>
  <p:timing>
    <p:tnLst>
      <p:par>
        <p:cTn id="1" dur="indefinite" restart="never" nodeType="tmRoot"/>
      </p:par>
    </p:tnLst>
  </p:timing>
  <p:hf sldNum="0" hdr="0" ftr="0" dt="0"/>
  <p:txStyles>
    <p:titleStyle>
      <a:lvl1pPr algn="l" defTabSz="457200" rtl="0" eaLnBrk="1" latinLnBrk="0" hangingPunct="1">
        <a:spcBef>
          <a:spcPct val="0"/>
        </a:spcBef>
        <a:buNone/>
        <a:defRPr sz="2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E9CD1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rgbClr val="E9CD1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rgbClr val="E9CD1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rgbClr val="E9CD1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rgbClr val="E9CD1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Rectangle 24"/>
          <p:cNvSpPr/>
          <p:nvPr/>
        </p:nvSpPr>
        <p:spPr>
          <a:xfrm>
            <a:off x="0" y="0"/>
            <a:ext cx="12158443" cy="6858000"/>
          </a:xfrm>
          <a:prstGeom prst="rect">
            <a:avLst/>
          </a:prstGeom>
          <a:blipFill>
            <a:blip r:embed="rId23">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Picture 17"/>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9861" y="0"/>
            <a:ext cx="12182140" cy="6858000"/>
          </a:xfrm>
          <a:prstGeom prst="rect">
            <a:avLst/>
          </a:prstGeom>
        </p:spPr>
      </p:pic>
      <p:sp>
        <p:nvSpPr>
          <p:cNvPr id="14" name="Oval 13"/>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79928" y="1790293"/>
            <a:ext cx="3170253"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646698" y="1856450"/>
            <a:ext cx="10898605"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Title Placeholder 1"/>
          <p:cNvSpPr>
            <a:spLocks noGrp="1"/>
          </p:cNvSpPr>
          <p:nvPr userDrawn="1">
            <p:ph type="title"/>
          </p:nvPr>
        </p:nvSpPr>
        <p:spPr bwMode="gray">
          <a:xfrm>
            <a:off x="1155253" y="927100"/>
            <a:ext cx="8457603" cy="709865"/>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userDrawn="1">
            <p:ph type="body" idx="1"/>
          </p:nvPr>
        </p:nvSpPr>
        <p:spPr>
          <a:xfrm>
            <a:off x="1155256" y="2489200"/>
            <a:ext cx="8457601" cy="3530600"/>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2"/>
          </p:nvPr>
        </p:nvSpPr>
        <p:spPr>
          <a:xfrm>
            <a:off x="10052851" y="6365500"/>
            <a:ext cx="1320799" cy="228659"/>
          </a:xfrm>
          <a:prstGeom prst="rect">
            <a:avLst/>
          </a:prstGeom>
        </p:spPr>
        <p:txBody>
          <a:bodyPr vert="horz" lIns="91440" tIns="45720" rIns="91440" bIns="45720" rtlCol="0" anchor="b"/>
          <a:lstStyle>
            <a:lvl1pPr algn="r">
              <a:defRPr sz="900" b="1" i="0">
                <a:solidFill>
                  <a:srgbClr val="E9CD11"/>
                </a:solidFill>
                <a:latin typeface="+mn-lt"/>
              </a:defRPr>
            </a:lvl1pPr>
          </a:lstStyle>
          <a:p>
            <a:pPr defTabSz="457200"/>
            <a:fld id="{90CACCAB-9270-4730-8A7C-007106F25553}" type="datetime1">
              <a:rPr lang="en-US" smtClean="0">
                <a:ea typeface="ＭＳ Ｐゴシック" charset="-128"/>
              </a:rPr>
              <a:pPr defTabSz="457200"/>
              <a:t>3/21/2019</a:t>
            </a:fld>
            <a:endParaRPr lang="en-US" dirty="0">
              <a:ea typeface="ＭＳ Ｐゴシック" charset="-128"/>
            </a:endParaRPr>
          </a:p>
        </p:txBody>
      </p:sp>
      <p:sp>
        <p:nvSpPr>
          <p:cNvPr id="5" name="Footer Placeholder 4"/>
          <p:cNvSpPr>
            <a:spLocks noGrp="1"/>
          </p:cNvSpPr>
          <p:nvPr userDrawn="1">
            <p:ph type="ftr" sz="quarter" idx="3"/>
          </p:nvPr>
        </p:nvSpPr>
        <p:spPr>
          <a:xfrm>
            <a:off x="787792" y="6365498"/>
            <a:ext cx="5146393" cy="228660"/>
          </a:xfrm>
          <a:prstGeom prst="rect">
            <a:avLst/>
          </a:prstGeom>
        </p:spPr>
        <p:txBody>
          <a:bodyPr vert="horz" lIns="91440" tIns="45720" rIns="91440" bIns="45720" rtlCol="0" anchor="b"/>
          <a:lstStyle>
            <a:lvl1pPr algn="l">
              <a:defRPr sz="900" b="1" i="0">
                <a:solidFill>
                  <a:schemeClr val="accent1"/>
                </a:solidFill>
              </a:defRPr>
            </a:lvl1pPr>
          </a:lstStyle>
          <a:p>
            <a:pPr defTabSz="457200"/>
            <a:r>
              <a:rPr lang="en-US" smtClean="0">
                <a:solidFill>
                  <a:srgbClr val="ACD433"/>
                </a:solidFill>
                <a:ea typeface="ＭＳ Ｐゴシック" charset="-128"/>
              </a:rPr>
              <a:t>
              </a:t>
            </a:r>
            <a:endParaRPr lang="en-US" dirty="0">
              <a:solidFill>
                <a:srgbClr val="ACD433"/>
              </a:solidFill>
              <a:ea typeface="ＭＳ Ｐゴシック" charset="-128"/>
            </a:endParaRPr>
          </a:p>
        </p:txBody>
      </p:sp>
      <p:sp>
        <p:nvSpPr>
          <p:cNvPr id="22" name="Rectangle 21"/>
          <p:cNvSpPr/>
          <p:nvPr userDrawn="1"/>
        </p:nvSpPr>
        <p:spPr>
          <a:xfrm>
            <a:off x="10327525" y="0"/>
            <a:ext cx="914400" cy="1099458"/>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userDrawn="1">
            <p:ph type="sldNum" sz="quarter" idx="4"/>
          </p:nvPr>
        </p:nvSpPr>
        <p:spPr bwMode="auto">
          <a:xfrm>
            <a:off x="10238155" y="295731"/>
            <a:ext cx="1055077" cy="767687"/>
          </a:xfrm>
          <a:prstGeom prst="rect">
            <a:avLst/>
          </a:prstGeom>
        </p:spPr>
        <p:txBody>
          <a:bodyPr vert="horz" lIns="91440" tIns="45720" rIns="91440" bIns="45720" rtlCol="0" anchor="b"/>
          <a:lstStyle>
            <a:lvl1pPr algn="ctr">
              <a:defRPr sz="2800" b="0" i="0">
                <a:solidFill>
                  <a:schemeClr val="bg1"/>
                </a:solidFill>
              </a:defRPr>
            </a:lvl1pPr>
          </a:lstStyle>
          <a:p>
            <a:pPr defTabSz="457200"/>
            <a:fld id="{E2904CDA-9A94-4547-A6CD-5A6975C9D3AD}" type="slidenum">
              <a:rPr lang="en-US" smtClean="0">
                <a:solidFill>
                  <a:prstClr val="white"/>
                </a:solidFill>
                <a:ea typeface="ＭＳ Ｐゴシック" charset="-128"/>
              </a:rPr>
              <a:pPr defTabSz="457200"/>
              <a:t>‹#›</a:t>
            </a:fld>
            <a:endParaRPr lang="en-US" dirty="0">
              <a:solidFill>
                <a:prstClr val="white"/>
              </a:solidFill>
              <a:ea typeface="ＭＳ Ｐゴシック" charset="-128"/>
            </a:endParaRPr>
          </a:p>
        </p:txBody>
      </p:sp>
    </p:spTree>
    <p:extLst>
      <p:ext uri="{BB962C8B-B14F-4D97-AF65-F5344CB8AC3E}">
        <p14:creationId xmlns:p14="http://schemas.microsoft.com/office/powerpoint/2010/main" val="412304096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 id="2147483816" r:id="rId18"/>
    <p:sldLayoutId id="2147483817" r:id="rId19"/>
    <p:sldLayoutId id="2147483818" r:id="rId20"/>
    <p:sldLayoutId id="2147483819" r:id="rId21"/>
  </p:sldLayoutIdLst>
  <p:timing>
    <p:tnLst>
      <p:par>
        <p:cTn id="1" dur="indefinite" restart="never" nodeType="tmRoot"/>
      </p:par>
    </p:tnLst>
  </p:timing>
  <p:hf sldNum="0" hdr="0" ftr="0" dt="0"/>
  <p:txStyles>
    <p:titleStyle>
      <a:lvl1pPr algn="l" defTabSz="457200" rtl="0" eaLnBrk="1" latinLnBrk="0" hangingPunct="1">
        <a:spcBef>
          <a:spcPct val="0"/>
        </a:spcBef>
        <a:buNone/>
        <a:defRPr sz="2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E9CD1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rgbClr val="E9CD1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rgbClr val="E9CD1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rgbClr val="E9CD1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rgbClr val="E9CD1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p:cNvSpPr/>
          <p:nvPr/>
        </p:nvSpPr>
        <p:spPr>
          <a:xfrm>
            <a:off x="1" y="0"/>
            <a:ext cx="12158443" cy="6858000"/>
          </a:xfrm>
          <a:prstGeom prst="rect">
            <a:avLst/>
          </a:prstGeom>
          <a:blipFill>
            <a:blip r:embed="rId21">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3077" name="Picture 17"/>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10584" y="0"/>
            <a:ext cx="121814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p:cNvSpPr/>
          <p:nvPr/>
        </p:nvSpPr>
        <p:spPr>
          <a:xfrm>
            <a:off x="8399243" y="1676400"/>
            <a:ext cx="37592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5588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7586443" y="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399243" y="5870199"/>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31496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93" name="Freeform 5"/>
          <p:cNvSpPr>
            <a:spLocks/>
          </p:cNvSpPr>
          <p:nvPr/>
        </p:nvSpPr>
        <p:spPr bwMode="gray">
          <a:xfrm rot="-589932">
            <a:off x="8479369" y="1790701"/>
            <a:ext cx="3170767" cy="317500"/>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3094" name="Freeform 18"/>
          <p:cNvSpPr>
            <a:spLocks/>
          </p:cNvSpPr>
          <p:nvPr/>
        </p:nvSpPr>
        <p:spPr bwMode="gray">
          <a:xfrm>
            <a:off x="647700" y="1855790"/>
            <a:ext cx="10896600" cy="4535487"/>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3095" name="Freeform 5"/>
          <p:cNvSpPr>
            <a:spLocks noEditPoints="1"/>
          </p:cNvSpPr>
          <p:nvPr/>
        </p:nvSpPr>
        <p:spPr bwMode="gray">
          <a:xfrm>
            <a:off x="0" y="0"/>
            <a:ext cx="12192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prstClr val="black"/>
              </a:solidFill>
              <a:latin typeface="Arial" panose="020B0604020202020204" pitchFamily="34" charset="0"/>
              <a:ea typeface="ＭＳ Ｐゴシック" panose="020B0600070205080204" pitchFamily="34" charset="-128"/>
            </a:endParaRPr>
          </a:p>
        </p:txBody>
      </p:sp>
      <p:sp>
        <p:nvSpPr>
          <p:cNvPr id="3096" name="Title Placeholder 1"/>
          <p:cNvSpPr>
            <a:spLocks noGrp="1"/>
          </p:cNvSpPr>
          <p:nvPr userDrawn="1">
            <p:ph type="title"/>
          </p:nvPr>
        </p:nvSpPr>
        <p:spPr bwMode="gray">
          <a:xfrm>
            <a:off x="1155700" y="927102"/>
            <a:ext cx="84582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97" name="Text Placeholder 2"/>
          <p:cNvSpPr>
            <a:spLocks noGrp="1"/>
          </p:cNvSpPr>
          <p:nvPr userDrawn="1">
            <p:ph type="body" idx="1"/>
          </p:nvPr>
        </p:nvSpPr>
        <p:spPr bwMode="auto">
          <a:xfrm>
            <a:off x="1155700" y="2489200"/>
            <a:ext cx="845820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userDrawn="1">
            <p:ph type="dt" sz="half" idx="2"/>
          </p:nvPr>
        </p:nvSpPr>
        <p:spPr>
          <a:xfrm>
            <a:off x="10052051" y="6365875"/>
            <a:ext cx="1320800" cy="228600"/>
          </a:xfrm>
          <a:prstGeom prst="rect">
            <a:avLst/>
          </a:prstGeom>
        </p:spPr>
        <p:txBody>
          <a:bodyPr vert="horz" lIns="91440" tIns="45720" rIns="91440" bIns="45720" rtlCol="0" anchor="b"/>
          <a:lstStyle>
            <a:lvl1pPr algn="r" defTabSz="457189" eaLnBrk="1" fontAlgn="auto" hangingPunct="1">
              <a:spcBef>
                <a:spcPts val="0"/>
              </a:spcBef>
              <a:spcAft>
                <a:spcPts val="0"/>
              </a:spcAft>
              <a:defRPr sz="900" b="1" i="0" smtClean="0">
                <a:solidFill>
                  <a:srgbClr val="E9CD11"/>
                </a:solidFill>
                <a:latin typeface="+mn-lt"/>
                <a:ea typeface="ＭＳ Ｐゴシック"/>
              </a:defRPr>
            </a:lvl1pPr>
          </a:lstStyle>
          <a:p>
            <a:pPr>
              <a:defRPr/>
            </a:pPr>
            <a:fld id="{8F34FB31-554B-4999-A777-DAD2A78928CB}" type="datetime1">
              <a:rPr lang="en-US"/>
              <a:pPr>
                <a:defRPr/>
              </a:pPr>
              <a:t>3/21/2019</a:t>
            </a:fld>
            <a:endParaRPr lang="en-US" dirty="0"/>
          </a:p>
        </p:txBody>
      </p:sp>
      <p:sp>
        <p:nvSpPr>
          <p:cNvPr id="5" name="Footer Placeholder 4"/>
          <p:cNvSpPr>
            <a:spLocks noGrp="1"/>
          </p:cNvSpPr>
          <p:nvPr userDrawn="1">
            <p:ph type="ftr" sz="quarter" idx="3"/>
          </p:nvPr>
        </p:nvSpPr>
        <p:spPr>
          <a:xfrm>
            <a:off x="787400" y="6365875"/>
            <a:ext cx="5147733" cy="228600"/>
          </a:xfrm>
          <a:prstGeom prst="rect">
            <a:avLst/>
          </a:prstGeom>
        </p:spPr>
        <p:txBody>
          <a:bodyPr vert="horz" lIns="91440" tIns="45720" rIns="91440" bIns="45720" rtlCol="0" anchor="b"/>
          <a:lstStyle>
            <a:lvl1pPr algn="l" defTabSz="457189" eaLnBrk="1" fontAlgn="auto" hangingPunct="1">
              <a:spcBef>
                <a:spcPts val="0"/>
              </a:spcBef>
              <a:spcAft>
                <a:spcPts val="0"/>
              </a:spcAft>
              <a:defRPr sz="900" b="1" i="0" smtClean="0">
                <a:solidFill>
                  <a:srgbClr val="ACD433"/>
                </a:solidFill>
                <a:latin typeface="Century Gothic" panose="020B0502020202020204"/>
                <a:ea typeface="ＭＳ Ｐゴシック"/>
              </a:defRPr>
            </a:lvl1pPr>
          </a:lstStyle>
          <a:p>
            <a:pPr>
              <a:defRPr/>
            </a:pPr>
            <a:r>
              <a:rPr lang="en-US"/>
              <a:t>
              </a:t>
            </a:r>
            <a:endParaRPr lang="en-US" dirty="0"/>
          </a:p>
        </p:txBody>
      </p:sp>
      <p:sp>
        <p:nvSpPr>
          <p:cNvPr id="22" name="Rectangle 21"/>
          <p:cNvSpPr/>
          <p:nvPr userDrawn="1"/>
        </p:nvSpPr>
        <p:spPr>
          <a:xfrm>
            <a:off x="10327217" y="0"/>
            <a:ext cx="914400" cy="1100139"/>
          </a:xfrm>
          <a:prstGeom prst="rect">
            <a:avLst/>
          </a:prstGeom>
          <a:solidFill>
            <a:srgbClr val="E9CD1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userDrawn="1">
            <p:ph type="sldNum" sz="quarter" idx="4"/>
          </p:nvPr>
        </p:nvSpPr>
        <p:spPr bwMode="auto">
          <a:xfrm>
            <a:off x="10238319" y="295275"/>
            <a:ext cx="1054100" cy="768351"/>
          </a:xfrm>
          <a:prstGeom prst="rect">
            <a:avLst/>
          </a:prstGeom>
        </p:spPr>
        <p:txBody>
          <a:bodyPr vert="horz" lIns="91440" tIns="45720" rIns="91440" bIns="45720" rtlCol="0" anchor="b"/>
          <a:lstStyle>
            <a:lvl1pPr algn="ctr" defTabSz="457189" eaLnBrk="1" fontAlgn="auto" hangingPunct="1">
              <a:spcBef>
                <a:spcPts val="0"/>
              </a:spcBef>
              <a:spcAft>
                <a:spcPts val="0"/>
              </a:spcAft>
              <a:defRPr sz="2800" b="0" i="0" smtClean="0">
                <a:solidFill>
                  <a:prstClr val="white"/>
                </a:solidFill>
                <a:latin typeface="Century Gothic" panose="020B0502020202020204"/>
                <a:ea typeface="ＭＳ Ｐゴシック"/>
              </a:defRPr>
            </a:lvl1pPr>
          </a:lstStyle>
          <a:p>
            <a:pPr>
              <a:defRPr/>
            </a:pPr>
            <a:fld id="{A2055F3B-B6B2-4814-AB89-01373E8A60D9}" type="slidenum">
              <a:rPr lang="en-US"/>
              <a:pPr>
                <a:defRPr/>
              </a:pPr>
              <a:t>‹#›</a:t>
            </a:fld>
            <a:endParaRPr lang="en-US" dirty="0"/>
          </a:p>
        </p:txBody>
      </p:sp>
    </p:spTree>
    <p:extLst>
      <p:ext uri="{BB962C8B-B14F-4D97-AF65-F5344CB8AC3E}">
        <p14:creationId xmlns:p14="http://schemas.microsoft.com/office/powerpoint/2010/main" val="515330363"/>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 id="2147483838" r:id="rId18"/>
    <p:sldLayoutId id="2147483839" r:id="rId19"/>
  </p:sldLayoutIdLst>
  <p:timing>
    <p:tnLst>
      <p:par>
        <p:cTn id="1" dur="indefinite" restart="never" nodeType="tmRoot"/>
      </p:par>
    </p:tnLst>
  </p:timing>
  <p:hf sldNum="0" hdr="0" ftr="0" dt="0"/>
  <p:txStyles>
    <p:titleStyle>
      <a:lvl1pPr algn="l" defTabSz="457189" rtl="0" fontAlgn="base">
        <a:spcBef>
          <a:spcPct val="0"/>
        </a:spcBef>
        <a:spcAft>
          <a:spcPct val="0"/>
        </a:spcAft>
        <a:defRPr sz="3200" kern="1200">
          <a:solidFill>
            <a:schemeClr val="bg2"/>
          </a:solidFill>
          <a:latin typeface="+mj-lt"/>
          <a:ea typeface="+mj-ea"/>
          <a:cs typeface="+mj-cs"/>
        </a:defRPr>
      </a:lvl1pPr>
      <a:lvl2pPr algn="l" defTabSz="457189" rtl="0" fontAlgn="base">
        <a:spcBef>
          <a:spcPct val="0"/>
        </a:spcBef>
        <a:spcAft>
          <a:spcPct val="0"/>
        </a:spcAft>
        <a:defRPr sz="3200">
          <a:solidFill>
            <a:schemeClr val="bg2"/>
          </a:solidFill>
          <a:latin typeface="Century Gothic" panose="020B0502020202020204" pitchFamily="34" charset="0"/>
        </a:defRPr>
      </a:lvl2pPr>
      <a:lvl3pPr algn="l" defTabSz="457189" rtl="0" fontAlgn="base">
        <a:spcBef>
          <a:spcPct val="0"/>
        </a:spcBef>
        <a:spcAft>
          <a:spcPct val="0"/>
        </a:spcAft>
        <a:defRPr sz="3200">
          <a:solidFill>
            <a:schemeClr val="bg2"/>
          </a:solidFill>
          <a:latin typeface="Century Gothic" panose="020B0502020202020204" pitchFamily="34" charset="0"/>
        </a:defRPr>
      </a:lvl3pPr>
      <a:lvl4pPr algn="l" defTabSz="457189" rtl="0" fontAlgn="base">
        <a:spcBef>
          <a:spcPct val="0"/>
        </a:spcBef>
        <a:spcAft>
          <a:spcPct val="0"/>
        </a:spcAft>
        <a:defRPr sz="3200">
          <a:solidFill>
            <a:schemeClr val="bg2"/>
          </a:solidFill>
          <a:latin typeface="Century Gothic" panose="020B0502020202020204" pitchFamily="34" charset="0"/>
        </a:defRPr>
      </a:lvl4pPr>
      <a:lvl5pPr algn="l" defTabSz="457189" rtl="0" fontAlgn="base">
        <a:spcBef>
          <a:spcPct val="0"/>
        </a:spcBef>
        <a:spcAft>
          <a:spcPct val="0"/>
        </a:spcAft>
        <a:defRPr sz="3200">
          <a:solidFill>
            <a:schemeClr val="bg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fontAlgn="base">
        <a:spcBef>
          <a:spcPts val="1000"/>
        </a:spcBef>
        <a:spcAft>
          <a:spcPct val="0"/>
        </a:spcAft>
        <a:buClr>
          <a:srgbClr val="E9CD11"/>
        </a:buClr>
        <a:buSzPct val="80000"/>
        <a:buFont typeface="Wingdings 3" panose="05040102010807070707" pitchFamily="18" charset="2"/>
        <a:buChar char=""/>
        <a:defRPr kern="1200">
          <a:solidFill>
            <a:srgbClr val="404040"/>
          </a:solidFill>
          <a:latin typeface="+mn-lt"/>
          <a:ea typeface="+mn-ea"/>
          <a:cs typeface="+mn-cs"/>
        </a:defRPr>
      </a:lvl1pPr>
      <a:lvl2pPr marL="685783" indent="-282568" algn="l" defTabSz="457189" rtl="0" fontAlgn="base">
        <a:spcBef>
          <a:spcPts val="1000"/>
        </a:spcBef>
        <a:spcAft>
          <a:spcPct val="0"/>
        </a:spcAft>
        <a:buClr>
          <a:srgbClr val="E9CD11"/>
        </a:buClr>
        <a:buSzPct val="80000"/>
        <a:buFont typeface="Wingdings 3" panose="05040102010807070707" pitchFamily="18" charset="2"/>
        <a:buChar char=""/>
        <a:defRPr sz="1600" kern="1200">
          <a:solidFill>
            <a:srgbClr val="404040"/>
          </a:solidFill>
          <a:latin typeface="+mn-lt"/>
          <a:ea typeface="+mn-ea"/>
          <a:cs typeface="+mn-cs"/>
        </a:defRPr>
      </a:lvl2pPr>
      <a:lvl3pPr marL="958827" indent="-228594" algn="l" defTabSz="457189" rtl="0" fontAlgn="base">
        <a:spcBef>
          <a:spcPts val="1000"/>
        </a:spcBef>
        <a:spcAft>
          <a:spcPct val="0"/>
        </a:spcAft>
        <a:buClr>
          <a:srgbClr val="E9CD11"/>
        </a:buClr>
        <a:buSzPct val="80000"/>
        <a:buFont typeface="Wingdings 3" panose="05040102010807070707" pitchFamily="18" charset="2"/>
        <a:buChar char=""/>
        <a:defRPr sz="1400" kern="1200">
          <a:solidFill>
            <a:srgbClr val="404040"/>
          </a:solidFill>
          <a:latin typeface="+mn-lt"/>
          <a:ea typeface="+mn-ea"/>
          <a:cs typeface="+mn-cs"/>
        </a:defRPr>
      </a:lvl3pPr>
      <a:lvl4pPr marL="1233457" indent="-228594" algn="l" defTabSz="457189" rtl="0" fontAlgn="base">
        <a:spcBef>
          <a:spcPts val="1000"/>
        </a:spcBef>
        <a:spcAft>
          <a:spcPct val="0"/>
        </a:spcAft>
        <a:buClr>
          <a:srgbClr val="E9CD11"/>
        </a:buClr>
        <a:buSzPct val="80000"/>
        <a:buFont typeface="Wingdings 3" panose="05040102010807070707" pitchFamily="18" charset="2"/>
        <a:buChar char=""/>
        <a:defRPr sz="1200" kern="1200">
          <a:solidFill>
            <a:srgbClr val="404040"/>
          </a:solidFill>
          <a:latin typeface="+mn-lt"/>
          <a:ea typeface="+mn-ea"/>
          <a:cs typeface="+mn-cs"/>
        </a:defRPr>
      </a:lvl4pPr>
      <a:lvl5pPr marL="1508088" indent="-228594" algn="l" defTabSz="457189" rtl="0" fontAlgn="base">
        <a:spcBef>
          <a:spcPts val="1000"/>
        </a:spcBef>
        <a:spcAft>
          <a:spcPct val="0"/>
        </a:spcAft>
        <a:buClr>
          <a:srgbClr val="E9CD11"/>
        </a:buClr>
        <a:buSzPct val="80000"/>
        <a:buFont typeface="Wingdings 3" panose="05040102010807070707" pitchFamily="18" charset="2"/>
        <a:buChar char=""/>
        <a:defRPr sz="1200" kern="1200">
          <a:solidFill>
            <a:srgbClr val="404040"/>
          </a:solidFill>
          <a:latin typeface="+mn-lt"/>
          <a:ea typeface="+mn-ea"/>
          <a:cs typeface="+mn-cs"/>
        </a:defRPr>
      </a:lvl5pPr>
      <a:lvl6pPr marL="1814555" indent="-228594" algn="l" defTabSz="457189"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748" indent="-228594" algn="l" defTabSz="457189"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8944" indent="-228594" algn="l" defTabSz="457189"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138" indent="-228594" algn="l" defTabSz="457189"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partnershipforpatients.cms.gov/" TargetMode="External"/><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3" Type="http://schemas.openxmlformats.org/officeDocument/2006/relationships/hyperlink" Target="http://www.ahrq.gov/professionals/quality-patient-safety/pfp/interimhacrate2014.html?utm_source=HHSPressRelease65&amp;utm_medium=HHSPressRelease&amp;utm_term=HAC&amp;utm_content=65&amp;utm_campaign=CUSP4CAUTI2015"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0.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0.xml"/><Relationship Id="rId4" Type="http://schemas.openxmlformats.org/officeDocument/2006/relationships/image" Target="../media/image33.jpg"/></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9.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0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8.jpeg"/><Relationship Id="rId4" Type="http://schemas.openxmlformats.org/officeDocument/2006/relationships/image" Target="../media/image13.jpeg"/><Relationship Id="rId9" Type="http://schemas.openxmlformats.org/officeDocument/2006/relationships/hyperlink" Target="http://www.google.com/imgres?imgurl=http://scienceblogs.com/startswithabang/upload/2009/05/cinco_de_mayo_unions_and_your/labor-union-7.jpg&amp;imgrefurl=http://scienceblogs.com/startswithabang/2009/05/cinco_de_mayo_unions_and_your.php&amp;usg=__x4OlUo2yczUOvC4xtgyi2-W_8bg=&amp;h=400&amp;w=400&amp;sz=21&amp;hl=en&amp;start=1&amp;sig2=cg3of7KD5zsVHGB4jNJDhw&amp;zoom=1&amp;um=1&amp;itbs=1&amp;tbnid=8J4pX3b7utoU4M:&amp;tbnh=124&amp;tbnw=124&amp;prev=/images?q=labor+union&amp;um=1&amp;hl=en&amp;rls=com.microsoft:en-us&amp;tbs=isch:1&amp;ei=TpGrTO6zIY3QsAOH6MWnAw"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4.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0.xml"/><Relationship Id="rId1" Type="http://schemas.openxmlformats.org/officeDocument/2006/relationships/vmlDrawing" Target="../drawings/vmlDrawing2.vml"/><Relationship Id="rId5" Type="http://schemas.openxmlformats.org/officeDocument/2006/relationships/image" Target="../media/image21.png"/><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txBox="1">
            <a:spLocks/>
          </p:cNvSpPr>
          <p:nvPr/>
        </p:nvSpPr>
        <p:spPr>
          <a:xfrm>
            <a:off x="1562101" y="4876800"/>
            <a:ext cx="8267700" cy="1676400"/>
          </a:xfrm>
          <a:prstGeom prst="rect">
            <a:avLst/>
          </a:prstGeom>
        </p:spPr>
        <p:txBody>
          <a:bodyPr>
            <a:noAutofit/>
          </a:bodyPr>
          <a:lstStyle>
            <a:lvl1pPr marL="342900" indent="-342900" algn="l" rtl="0" eaLnBrk="0" fontAlgn="base" hangingPunct="0">
              <a:spcBef>
                <a:spcPct val="20000"/>
              </a:spcBef>
              <a:spcAft>
                <a:spcPct val="0"/>
              </a:spcAft>
              <a:defRPr sz="2600">
                <a:solidFill>
                  <a:srgbClr val="003895"/>
                </a:solidFill>
                <a:latin typeface="+mn-lt"/>
                <a:ea typeface="+mn-ea"/>
                <a:cs typeface="+mn-cs"/>
              </a:defRPr>
            </a:lvl1pPr>
            <a:lvl2pPr marL="742950" indent="-285750" algn="l" rtl="0" eaLnBrk="0" fontAlgn="base" hangingPunct="0">
              <a:spcBef>
                <a:spcPct val="20000"/>
              </a:spcBef>
              <a:spcAft>
                <a:spcPct val="0"/>
              </a:spcAft>
              <a:buFont typeface="Times" pitchFamily="-64" charset="0"/>
              <a:buChar char="•"/>
              <a:defRPr sz="2000">
                <a:solidFill>
                  <a:srgbClr val="333333"/>
                </a:solidFill>
                <a:latin typeface="+mn-lt"/>
                <a:ea typeface="+mn-ea"/>
              </a:defRPr>
            </a:lvl2pPr>
            <a:lvl3pPr marL="1143000" indent="-228600" algn="l" rtl="0" eaLnBrk="0" fontAlgn="base" hangingPunct="0">
              <a:spcBef>
                <a:spcPct val="20000"/>
              </a:spcBef>
              <a:spcAft>
                <a:spcPct val="0"/>
              </a:spcAft>
              <a:buChar char="–"/>
              <a:defRPr>
                <a:solidFill>
                  <a:srgbClr val="333333"/>
                </a:solidFill>
                <a:latin typeface="+mn-lt"/>
                <a:ea typeface="+mn-ea"/>
              </a:defRPr>
            </a:lvl3pPr>
            <a:lvl4pPr marL="1600200" indent="-228600" algn="l" rtl="0" eaLnBrk="0" fontAlgn="base" hangingPunct="0">
              <a:spcBef>
                <a:spcPct val="20000"/>
              </a:spcBef>
              <a:spcAft>
                <a:spcPct val="0"/>
              </a:spcAft>
              <a:buFont typeface="Wingdings" pitchFamily="-64" charset="2"/>
              <a:buChar char="§"/>
              <a:defRPr sz="1600">
                <a:solidFill>
                  <a:srgbClr val="333333"/>
                </a:solidFill>
                <a:latin typeface="+mn-lt"/>
                <a:ea typeface="+mn-ea"/>
              </a:defRPr>
            </a:lvl4pPr>
            <a:lvl5pPr marL="2057400" indent="-228600" algn="l" rtl="0" eaLnBrk="0" fontAlgn="base" hangingPunct="0">
              <a:spcBef>
                <a:spcPct val="20000"/>
              </a:spcBef>
              <a:spcAft>
                <a:spcPct val="0"/>
              </a:spcAft>
              <a:buFont typeface="Wingdings" pitchFamily="-64" charset="2"/>
              <a:buChar char=""/>
              <a:defRPr sz="1400">
                <a:solidFill>
                  <a:srgbClr val="333333"/>
                </a:solidFill>
                <a:latin typeface="+mn-lt"/>
                <a:ea typeface="+mn-ea"/>
              </a:defRPr>
            </a:lvl5pPr>
            <a:lvl6pPr marL="2514600" indent="-228600" algn="l" rtl="0" fontAlgn="base">
              <a:spcBef>
                <a:spcPct val="20000"/>
              </a:spcBef>
              <a:spcAft>
                <a:spcPct val="0"/>
              </a:spcAft>
              <a:buFont typeface="Wingdings" pitchFamily="-64" charset="2"/>
              <a:buChar char=""/>
              <a:defRPr sz="1400">
                <a:solidFill>
                  <a:srgbClr val="333333"/>
                </a:solidFill>
                <a:latin typeface="+mn-lt"/>
                <a:ea typeface="+mn-ea"/>
              </a:defRPr>
            </a:lvl6pPr>
            <a:lvl7pPr marL="2971800" indent="-228600" algn="l" rtl="0" fontAlgn="base">
              <a:spcBef>
                <a:spcPct val="20000"/>
              </a:spcBef>
              <a:spcAft>
                <a:spcPct val="0"/>
              </a:spcAft>
              <a:buFont typeface="Wingdings" pitchFamily="-64" charset="2"/>
              <a:buChar char=""/>
              <a:defRPr sz="1400">
                <a:solidFill>
                  <a:srgbClr val="333333"/>
                </a:solidFill>
                <a:latin typeface="+mn-lt"/>
                <a:ea typeface="+mn-ea"/>
              </a:defRPr>
            </a:lvl7pPr>
            <a:lvl8pPr marL="3429000" indent="-228600" algn="l" rtl="0" fontAlgn="base">
              <a:spcBef>
                <a:spcPct val="20000"/>
              </a:spcBef>
              <a:spcAft>
                <a:spcPct val="0"/>
              </a:spcAft>
              <a:buFont typeface="Wingdings" pitchFamily="-64" charset="2"/>
              <a:buChar char=""/>
              <a:defRPr sz="1400">
                <a:solidFill>
                  <a:srgbClr val="333333"/>
                </a:solidFill>
                <a:latin typeface="+mn-lt"/>
                <a:ea typeface="+mn-ea"/>
              </a:defRPr>
            </a:lvl8pPr>
            <a:lvl9pPr marL="3886200" indent="-228600" algn="l" rtl="0" fontAlgn="base">
              <a:spcBef>
                <a:spcPct val="20000"/>
              </a:spcBef>
              <a:spcAft>
                <a:spcPct val="0"/>
              </a:spcAft>
              <a:buFont typeface="Wingdings" pitchFamily="-64" charset="2"/>
              <a:buChar char=""/>
              <a:defRPr sz="1400">
                <a:solidFill>
                  <a:srgbClr val="333333"/>
                </a:solidFill>
                <a:latin typeface="+mn-lt"/>
                <a:ea typeface="+mn-ea"/>
              </a:defRPr>
            </a:lvl9pPr>
          </a:lstStyle>
          <a:p>
            <a:pPr>
              <a:spcBef>
                <a:spcPts val="0"/>
              </a:spcBef>
              <a:spcAft>
                <a:spcPts val="200"/>
              </a:spcAft>
            </a:pPr>
            <a:endParaRPr lang="en-US" sz="1600" dirty="0">
              <a:solidFill>
                <a:srgbClr val="000000"/>
              </a:solidFill>
              <a:ea typeface="Segoe UI" panose="020B0502040204020203" pitchFamily="34" charset="0"/>
              <a:cs typeface="Segoe UI" panose="020B0502040204020203" pitchFamily="34" charset="0"/>
            </a:endParaRPr>
          </a:p>
        </p:txBody>
      </p:sp>
      <p:sp>
        <p:nvSpPr>
          <p:cNvPr id="3" name="Title 2"/>
          <p:cNvSpPr>
            <a:spLocks noGrp="1"/>
          </p:cNvSpPr>
          <p:nvPr>
            <p:ph type="ctrTitle"/>
          </p:nvPr>
        </p:nvSpPr>
        <p:spPr>
          <a:xfrm>
            <a:off x="1197429" y="66522"/>
            <a:ext cx="5998028" cy="2775001"/>
          </a:xfrm>
        </p:spPr>
        <p:txBody>
          <a:bodyPr/>
          <a:lstStyle/>
          <a:p>
            <a:r>
              <a:rPr lang="en-US" sz="4000" b="1" i="1" dirty="0" smtClean="0"/>
              <a:t>“Choosing </a:t>
            </a:r>
            <a:r>
              <a:rPr lang="en-US" sz="4000" b="1" i="1" dirty="0"/>
              <a:t>to </a:t>
            </a:r>
            <a:r>
              <a:rPr lang="en-US" sz="4000" b="1" i="1" dirty="0" smtClean="0"/>
              <a:t>Lead”</a:t>
            </a:r>
            <a:endParaRPr lang="en-US" sz="3600" b="1" dirty="0">
              <a:solidFill>
                <a:srgbClr val="FFFFFF"/>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Subtitle 5"/>
          <p:cNvSpPr>
            <a:spLocks noGrp="1"/>
          </p:cNvSpPr>
          <p:nvPr>
            <p:ph type="subTitle" idx="1"/>
          </p:nvPr>
        </p:nvSpPr>
        <p:spPr>
          <a:xfrm>
            <a:off x="2390443" y="3243883"/>
            <a:ext cx="6982159" cy="2960119"/>
          </a:xfrm>
        </p:spPr>
        <p:txBody>
          <a:bodyPr>
            <a:normAutofit/>
          </a:bodyPr>
          <a:lstStyle/>
          <a:p>
            <a:r>
              <a:rPr lang="en-US" b="1"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March 19, 2019</a:t>
            </a:r>
          </a:p>
          <a:p>
            <a:endParaRPr lang="en-US" sz="2000" dirty="0">
              <a:solidFill>
                <a:srgbClr val="FFFFFF"/>
              </a:solidFill>
              <a:latin typeface="Segoe UI" panose="020B0502040204020203" pitchFamily="34" charset="0"/>
              <a:ea typeface="Segoe UI" panose="020B0502040204020203" pitchFamily="34" charset="0"/>
              <a:cs typeface="Segoe UI" panose="020B0502040204020203" pitchFamily="34" charset="0"/>
            </a:endParaRPr>
          </a:p>
          <a:p>
            <a:pPr>
              <a:spcBef>
                <a:spcPts val="0"/>
              </a:spcBef>
              <a:spcAft>
                <a:spcPts val="200"/>
              </a:spcAft>
            </a:pPr>
            <a:r>
              <a:rPr lang="en-US" sz="2000" b="1" dirty="0">
                <a:solidFill>
                  <a:srgbClr val="FFC000"/>
                </a:solidFill>
                <a:ea typeface="Segoe UI" panose="020B0502040204020203" pitchFamily="34" charset="0"/>
                <a:cs typeface="Segoe UI" panose="020B0502040204020203" pitchFamily="34" charset="0"/>
              </a:rPr>
              <a:t>Dennis Wagner, MPA    </a:t>
            </a:r>
          </a:p>
          <a:p>
            <a:pPr>
              <a:spcBef>
                <a:spcPts val="0"/>
              </a:spcBef>
              <a:spcAft>
                <a:spcPts val="200"/>
              </a:spcAft>
            </a:pPr>
            <a:r>
              <a:rPr lang="en-US" sz="2000" b="1" dirty="0">
                <a:solidFill>
                  <a:srgbClr val="FFC000"/>
                </a:solidFill>
                <a:ea typeface="Segoe UI" panose="020B0502040204020203" pitchFamily="34" charset="0"/>
                <a:cs typeface="Segoe UI" panose="020B0502040204020203" pitchFamily="34" charset="0"/>
              </a:rPr>
              <a:t>Director</a:t>
            </a:r>
          </a:p>
          <a:p>
            <a:pPr>
              <a:spcBef>
                <a:spcPts val="0"/>
              </a:spcBef>
              <a:spcAft>
                <a:spcPts val="200"/>
              </a:spcAft>
            </a:pPr>
            <a:endParaRPr lang="en-US" sz="2000" b="1" dirty="0">
              <a:solidFill>
                <a:srgbClr val="FFC000"/>
              </a:solidFill>
              <a:ea typeface="Segoe UI" panose="020B0502040204020203" pitchFamily="34" charset="0"/>
              <a:cs typeface="Segoe UI" panose="020B0502040204020203" pitchFamily="34" charset="0"/>
            </a:endParaRPr>
          </a:p>
          <a:p>
            <a:pPr>
              <a:spcBef>
                <a:spcPts val="0"/>
              </a:spcBef>
              <a:spcAft>
                <a:spcPts val="200"/>
              </a:spcAft>
            </a:pPr>
            <a:r>
              <a:rPr lang="en-US" sz="2000" b="1" dirty="0">
                <a:solidFill>
                  <a:srgbClr val="FFC000"/>
                </a:solidFill>
                <a:ea typeface="Segoe UI" panose="020B0502040204020203" pitchFamily="34" charset="0"/>
                <a:cs typeface="Segoe UI" panose="020B0502040204020203" pitchFamily="34" charset="0"/>
              </a:rPr>
              <a:t>Quality Improvement &amp; Innovation Group</a:t>
            </a:r>
          </a:p>
          <a:p>
            <a:pPr>
              <a:spcBef>
                <a:spcPts val="0"/>
              </a:spcBef>
              <a:spcAft>
                <a:spcPts val="200"/>
              </a:spcAft>
            </a:pPr>
            <a:r>
              <a:rPr lang="en-US" sz="2000" b="1" dirty="0">
                <a:solidFill>
                  <a:srgbClr val="FFC000"/>
                </a:solidFill>
                <a:ea typeface="Segoe UI" panose="020B0502040204020203" pitchFamily="34" charset="0"/>
                <a:cs typeface="Segoe UI" panose="020B0502040204020203" pitchFamily="34" charset="0"/>
              </a:rPr>
              <a:t>Centers for Medicare and Medicaid Services </a:t>
            </a:r>
          </a:p>
          <a:p>
            <a:pPr>
              <a:spcBef>
                <a:spcPts val="0"/>
              </a:spcBef>
              <a:spcAft>
                <a:spcPts val="200"/>
              </a:spcAft>
            </a:pPr>
            <a:r>
              <a:rPr lang="en-US" sz="2000" b="1" dirty="0">
                <a:solidFill>
                  <a:srgbClr val="FFC000"/>
                </a:solidFill>
                <a:ea typeface="Segoe UI" panose="020B0502040204020203" pitchFamily="34" charset="0"/>
                <a:cs typeface="Segoe UI" panose="020B0502040204020203" pitchFamily="34" charset="0"/>
              </a:rPr>
              <a:t>U.S. Department of Health &amp; Human Services</a:t>
            </a:r>
          </a:p>
          <a:p>
            <a:pPr>
              <a:spcBef>
                <a:spcPts val="0"/>
              </a:spcBef>
              <a:spcAft>
                <a:spcPts val="200"/>
              </a:spcAft>
            </a:pPr>
            <a:endParaRPr lang="en-US" sz="2000" dirty="0">
              <a:solidFill>
                <a:srgbClr val="000000"/>
              </a:solidFill>
              <a:ea typeface="Segoe UI" panose="020B0502040204020203" pitchFamily="34" charset="0"/>
              <a:cs typeface="Segoe UI" panose="020B0502040204020203" pitchFamily="34" charset="0"/>
            </a:endParaRPr>
          </a:p>
          <a:p>
            <a:endParaRPr lang="en-US" sz="2000" dirty="0">
              <a:solidFill>
                <a:srgbClr val="FFFFFF"/>
              </a:solidFill>
              <a:latin typeface="Segoe UI" panose="020B0502040204020203" pitchFamily="34" charset="0"/>
              <a:ea typeface="Segoe UI" panose="020B0502040204020203" pitchFamily="34" charset="0"/>
              <a:cs typeface="Segoe UI" panose="020B0502040204020203" pitchFamily="34" charset="0"/>
            </a:endParaRPr>
          </a:p>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5343" y="806245"/>
            <a:ext cx="2713703" cy="4070555"/>
          </a:xfrm>
          <a:prstGeom prst="rect">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604317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b="1" u="sng" dirty="0" smtClean="0"/>
              <a:t>Choice</a:t>
            </a:r>
            <a:r>
              <a:rPr lang="en-US" sz="4000" b="1" dirty="0" smtClean="0"/>
              <a:t>: The Most Powerful Model</a:t>
            </a:r>
            <a:endParaRPr lang="en-US" sz="4000" b="1" dirty="0"/>
          </a:p>
        </p:txBody>
      </p:sp>
      <p:graphicFrame>
        <p:nvGraphicFramePr>
          <p:cNvPr id="5" name="Content Placeholder 4"/>
          <p:cNvGraphicFramePr>
            <a:graphicFrameLocks noGrp="1"/>
          </p:cNvGraphicFramePr>
          <p:nvPr>
            <p:ph idx="1"/>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5251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15358" y="890587"/>
            <a:ext cx="8458200" cy="709613"/>
          </a:xfrm>
        </p:spPr>
        <p:txBody>
          <a:bodyPr/>
          <a:lstStyle/>
          <a:p>
            <a:pPr algn="ctr"/>
            <a:r>
              <a:rPr lang="en-US" sz="4000" b="1" dirty="0" smtClean="0"/>
              <a:t>Viktor E. </a:t>
            </a:r>
            <a:r>
              <a:rPr lang="en-US" sz="4000" b="1" dirty="0" err="1" smtClean="0"/>
              <a:t>Frankl</a:t>
            </a:r>
            <a:r>
              <a:rPr lang="en-US" sz="4000" b="1" dirty="0" smtClean="0"/>
              <a:t> </a:t>
            </a:r>
            <a:br>
              <a:rPr lang="en-US" sz="4000" b="1" dirty="0" smtClean="0"/>
            </a:br>
            <a:r>
              <a:rPr lang="en-US" sz="4000" b="1" dirty="0" smtClean="0"/>
              <a:t>Made Extraordinary Choices</a:t>
            </a:r>
            <a:endParaRPr lang="en-US" sz="4000" b="1" dirty="0"/>
          </a:p>
        </p:txBody>
      </p:sp>
      <p:sp>
        <p:nvSpPr>
          <p:cNvPr id="7" name="Content Placeholder 6"/>
          <p:cNvSpPr>
            <a:spLocks noGrp="1"/>
          </p:cNvSpPr>
          <p:nvPr>
            <p:ph idx="1"/>
          </p:nvPr>
        </p:nvSpPr>
        <p:spPr>
          <a:xfrm>
            <a:off x="1981200" y="1600200"/>
            <a:ext cx="8229600" cy="5105400"/>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p:txBody>
      </p:sp>
      <p:pic>
        <p:nvPicPr>
          <p:cNvPr id="6147" name="Picture 3" descr="\\Co-adhome4\home4\TFG6\Pictures\Viktor Frank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372" y="2618958"/>
            <a:ext cx="4191000" cy="4191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956069" y="2590800"/>
            <a:ext cx="4267200" cy="2123658"/>
          </a:xfrm>
          <a:prstGeom prst="rect">
            <a:avLst/>
          </a:prstGeom>
          <a:noFill/>
        </p:spPr>
        <p:txBody>
          <a:bodyPr wrap="square" rtlCol="0">
            <a:spAutoFit/>
          </a:bodyPr>
          <a:lstStyle/>
          <a:p>
            <a:pPr algn="ctr"/>
            <a:r>
              <a:rPr lang="en-US" sz="4400" b="1" i="1" dirty="0"/>
              <a:t>Seminal Book: Man’s Search for Meaning</a:t>
            </a:r>
          </a:p>
        </p:txBody>
      </p:sp>
    </p:spTree>
    <p:extLst>
      <p:ext uri="{BB962C8B-B14F-4D97-AF65-F5344CB8AC3E}">
        <p14:creationId xmlns:p14="http://schemas.microsoft.com/office/powerpoint/2010/main" val="1662222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5699" y="927101"/>
            <a:ext cx="8931729" cy="709613"/>
          </a:xfrm>
        </p:spPr>
        <p:txBody>
          <a:bodyPr/>
          <a:lstStyle/>
          <a:p>
            <a:r>
              <a:rPr lang="en-US" sz="4400" b="1" dirty="0" smtClean="0"/>
              <a:t>Our Choices Matter Immensely</a:t>
            </a:r>
            <a:endParaRPr lang="en-US" sz="4400" b="1" dirty="0"/>
          </a:p>
        </p:txBody>
      </p:sp>
      <p:graphicFrame>
        <p:nvGraphicFramePr>
          <p:cNvPr id="5" name="Content Placeholder 4"/>
          <p:cNvGraphicFramePr>
            <a:graphicFrameLocks noGrp="1"/>
          </p:cNvGraphicFramePr>
          <p:nvPr>
            <p:ph idx="1"/>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Box 3"/>
          <p:cNvSpPr txBox="1">
            <a:spLocks noChangeArrowheads="1"/>
          </p:cNvSpPr>
          <p:nvPr/>
        </p:nvSpPr>
        <p:spPr bwMode="auto">
          <a:xfrm>
            <a:off x="1524000" y="5638801"/>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i="1" dirty="0"/>
              <a:t>We Can Achieve Our Aims </a:t>
            </a:r>
            <a:r>
              <a:rPr lang="en-US" sz="2800" b="1" i="1" dirty="0" smtClean="0"/>
              <a:t>by first </a:t>
            </a:r>
            <a:r>
              <a:rPr lang="en-US" sz="2800" b="1" i="1" u="sng" dirty="0" smtClean="0"/>
              <a:t>Choosing</a:t>
            </a:r>
            <a:r>
              <a:rPr lang="en-US" sz="2800" b="1" i="1" dirty="0" smtClean="0"/>
              <a:t> </a:t>
            </a:r>
            <a:r>
              <a:rPr lang="en-US" sz="2800" b="1" i="1" dirty="0"/>
              <a:t>to Make Them Happen</a:t>
            </a:r>
          </a:p>
        </p:txBody>
      </p:sp>
    </p:spTree>
    <p:extLst>
      <p:ext uri="{BB962C8B-B14F-4D97-AF65-F5344CB8AC3E}">
        <p14:creationId xmlns:p14="http://schemas.microsoft.com/office/powerpoint/2010/main" val="2109268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Questions for Reflection &amp; Action</a:t>
            </a:r>
            <a:endParaRPr lang="en-US" sz="4000" b="1" dirty="0"/>
          </a:p>
        </p:txBody>
      </p:sp>
      <p:sp>
        <p:nvSpPr>
          <p:cNvPr id="3" name="Content Placeholder 2"/>
          <p:cNvSpPr>
            <a:spLocks noGrp="1"/>
          </p:cNvSpPr>
          <p:nvPr>
            <p:ph idx="1"/>
          </p:nvPr>
        </p:nvSpPr>
        <p:spPr>
          <a:xfrm>
            <a:off x="1155256" y="2489200"/>
            <a:ext cx="8890265" cy="3530600"/>
          </a:xfrm>
        </p:spPr>
        <p:txBody>
          <a:bodyPr>
            <a:normAutofit/>
          </a:bodyPr>
          <a:lstStyle/>
          <a:p>
            <a:r>
              <a:rPr lang="en-US" sz="2800" b="1" i="1" dirty="0" smtClean="0"/>
              <a:t>What are some of the most important leadership choices you have made in your career and in your life?</a:t>
            </a:r>
          </a:p>
          <a:p>
            <a:endParaRPr lang="en-US" sz="2800" b="1" i="1" dirty="0"/>
          </a:p>
          <a:p>
            <a:r>
              <a:rPr lang="en-US" sz="2800" b="1" i="1" dirty="0" smtClean="0"/>
              <a:t>What are some of the leadership choices you are contemplating or are making at this particular juncture in your career and your life? </a:t>
            </a:r>
            <a:endParaRPr lang="en-US" sz="2800" b="1" i="1" dirty="0"/>
          </a:p>
        </p:txBody>
      </p:sp>
    </p:spTree>
    <p:extLst>
      <p:ext uri="{BB962C8B-B14F-4D97-AF65-F5344CB8AC3E}">
        <p14:creationId xmlns:p14="http://schemas.microsoft.com/office/powerpoint/2010/main" val="1148078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64970" y="609600"/>
            <a:ext cx="7620000" cy="1143000"/>
          </a:xfrm>
        </p:spPr>
        <p:txBody>
          <a:bodyPr>
            <a:noAutofit/>
          </a:bodyPr>
          <a:lstStyle/>
          <a:p>
            <a:pPr algn="ctr"/>
            <a:r>
              <a:rPr lang="en-US" sz="4000" b="1" dirty="0">
                <a:solidFill>
                  <a:schemeClr val="bg1"/>
                </a:solidFill>
              </a:rPr>
              <a:t>Aims &amp; Results: </a:t>
            </a: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a </a:t>
            </a:r>
            <a:r>
              <a:rPr lang="en-US" sz="4000" b="1" dirty="0">
                <a:solidFill>
                  <a:schemeClr val="bg1"/>
                </a:solidFill>
              </a:rPr>
              <a:t>choice we make every day </a:t>
            </a:r>
          </a:p>
        </p:txBody>
      </p:sp>
      <p:pic>
        <p:nvPicPr>
          <p:cNvPr id="9" name="Content Placeholder 8" descr="A diagram that compares the value of our system compared with the time put into maintaining. What will the future be?" title="Diagram"/>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6311" y="2286001"/>
            <a:ext cx="6877321" cy="4525963"/>
          </a:xfrm>
        </p:spPr>
      </p:pic>
    </p:spTree>
    <p:extLst>
      <p:ext uri="{BB962C8B-B14F-4D97-AF65-F5344CB8AC3E}">
        <p14:creationId xmlns:p14="http://schemas.microsoft.com/office/powerpoint/2010/main" val="482208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253" y="927100"/>
            <a:ext cx="8801547" cy="709865"/>
          </a:xfrm>
        </p:spPr>
        <p:txBody>
          <a:bodyPr>
            <a:normAutofit fontScale="90000"/>
          </a:bodyPr>
          <a:lstStyle/>
          <a:p>
            <a:pPr algn="l"/>
            <a:r>
              <a:rPr lang="en-US" sz="3600" b="1" dirty="0">
                <a:solidFill>
                  <a:schemeClr val="bg1"/>
                </a:solidFill>
              </a:rPr>
              <a:t>A L</a:t>
            </a:r>
            <a:r>
              <a:rPr lang="en-US" sz="3600" b="1" dirty="0" smtClean="0">
                <a:solidFill>
                  <a:schemeClr val="bg1"/>
                </a:solidFill>
              </a:rPr>
              <a:t>eadership Choice </a:t>
            </a:r>
            <a:r>
              <a:rPr lang="en-US" sz="3600" b="1" dirty="0">
                <a:solidFill>
                  <a:schemeClr val="bg1"/>
                </a:solidFill>
              </a:rPr>
              <a:t>– </a:t>
            </a:r>
            <a:r>
              <a:rPr lang="en-US" sz="3600" b="1" dirty="0" smtClean="0">
                <a:solidFill>
                  <a:schemeClr val="bg1"/>
                </a:solidFill>
              </a:rPr>
              <a:t>Breakthrough </a:t>
            </a:r>
            <a:r>
              <a:rPr lang="en-US" sz="3600" b="1" dirty="0">
                <a:solidFill>
                  <a:schemeClr val="bg1"/>
                </a:solidFill>
              </a:rPr>
              <a:t>Aims</a:t>
            </a:r>
          </a:p>
        </p:txBody>
      </p:sp>
      <p:pic>
        <p:nvPicPr>
          <p:cNvPr id="4" name="Content Placeholder 3" descr="A diagram that shows the leadership choice - that of breakthrough aims to achieve more. This is what happens when you say, I want to see something much better. " title="Diagram"/>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6302" y="2179638"/>
            <a:ext cx="7233294" cy="4678363"/>
          </a:xfrm>
        </p:spPr>
      </p:pic>
    </p:spTree>
    <p:extLst>
      <p:ext uri="{BB962C8B-B14F-4D97-AF65-F5344CB8AC3E}">
        <p14:creationId xmlns:p14="http://schemas.microsoft.com/office/powerpoint/2010/main" val="2518144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 name="Text Box 20"/>
          <p:cNvSpPr txBox="1">
            <a:spLocks noChangeArrowheads="1"/>
          </p:cNvSpPr>
          <p:nvPr/>
        </p:nvSpPr>
        <p:spPr bwMode="auto">
          <a:xfrm>
            <a:off x="2344168" y="152402"/>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endParaRPr lang="en-US" sz="3600">
              <a:solidFill>
                <a:prstClr val="black"/>
              </a:solidFill>
              <a:latin typeface="Calibri"/>
            </a:endParaRPr>
          </a:p>
        </p:txBody>
      </p:sp>
      <p:sp>
        <p:nvSpPr>
          <p:cNvPr id="2" name="Title 1"/>
          <p:cNvSpPr>
            <a:spLocks noGrp="1"/>
          </p:cNvSpPr>
          <p:nvPr>
            <p:ph type="title"/>
          </p:nvPr>
        </p:nvSpPr>
        <p:spPr>
          <a:xfrm>
            <a:off x="1262743" y="609600"/>
            <a:ext cx="8215086" cy="1143000"/>
          </a:xfrm>
        </p:spPr>
        <p:txBody>
          <a:bodyPr>
            <a:noAutofit/>
          </a:bodyPr>
          <a:lstStyle/>
          <a:p>
            <a:pPr algn="l"/>
            <a:r>
              <a:rPr lang="en-US" sz="3200" b="1" dirty="0">
                <a:solidFill>
                  <a:schemeClr val="bg1"/>
                </a:solidFill>
              </a:rPr>
              <a:t>Emergent Strategy: Stand For </a:t>
            </a:r>
            <a:r>
              <a:rPr lang="en-US" sz="3200" b="1" dirty="0" smtClean="0">
                <a:solidFill>
                  <a:schemeClr val="bg1"/>
                </a:solidFill>
              </a:rPr>
              <a:t>Bold Aims, </a:t>
            </a:r>
            <a:r>
              <a:rPr lang="en-US" sz="3200" b="1" dirty="0">
                <a:solidFill>
                  <a:schemeClr val="bg1"/>
                </a:solidFill>
              </a:rPr>
              <a:t>Enroll Others, Persist, Learn, Evolve...Fast</a:t>
            </a:r>
          </a:p>
        </p:txBody>
      </p:sp>
      <p:pic>
        <p:nvPicPr>
          <p:cNvPr id="4" name="Content Placeholder 3" descr="A diagram that shows the gradual, sometimes volatile, path that gets us step by step to that higher place. We have to enroll other people and providers on the way. " title="Diagram"/>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28594" y="2179638"/>
            <a:ext cx="7334812" cy="4678363"/>
          </a:xfrm>
        </p:spPr>
      </p:pic>
    </p:spTree>
    <p:extLst>
      <p:ext uri="{BB962C8B-B14F-4D97-AF65-F5344CB8AC3E}">
        <p14:creationId xmlns:p14="http://schemas.microsoft.com/office/powerpoint/2010/main" val="7327871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txBox="1">
            <a:spLocks noGrp="1"/>
          </p:cNvSpPr>
          <p:nvPr/>
        </p:nvSpPr>
        <p:spPr bwMode="auto">
          <a:xfrm>
            <a:off x="86106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defTabSz="457200"/>
            <a:fld id="{2328A92E-4866-4E94-909F-900ABFADC55D}" type="slidenum">
              <a:rPr lang="en-US" altLang="en-US" sz="1400">
                <a:solidFill>
                  <a:srgbClr val="000000"/>
                </a:solidFill>
                <a:latin typeface="Tahoma" panose="020B0604030504040204" pitchFamily="34" charset="0"/>
              </a:rPr>
              <a:pPr algn="r" defTabSz="457200"/>
              <a:t>17</a:t>
            </a:fld>
            <a:endParaRPr lang="en-US" altLang="en-US" sz="1400">
              <a:solidFill>
                <a:srgbClr val="000000"/>
              </a:solidFill>
              <a:latin typeface="Tahoma" panose="020B0604030504040204" pitchFamily="34" charset="0"/>
            </a:endParaRPr>
          </a:p>
        </p:txBody>
      </p:sp>
      <p:sp>
        <p:nvSpPr>
          <p:cNvPr id="26627" name="Rectangle 4"/>
          <p:cNvSpPr>
            <a:spLocks noGrp="1" noChangeArrowheads="1"/>
          </p:cNvSpPr>
          <p:nvPr>
            <p:ph type="title" idx="4294967295"/>
          </p:nvPr>
        </p:nvSpPr>
        <p:spPr/>
        <p:txBody>
          <a:bodyPr anchor="b"/>
          <a:lstStyle/>
          <a:p>
            <a:pPr eaLnBrk="1" hangingPunct="1"/>
            <a:endParaRPr lang="en-US" altLang="en-US" smtClean="0"/>
          </a:p>
        </p:txBody>
      </p:sp>
      <p:pic>
        <p:nvPicPr>
          <p:cNvPr id="266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900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133601" y="820366"/>
            <a:ext cx="7274975" cy="923330"/>
          </a:xfrm>
          <a:prstGeom prst="rect">
            <a:avLst/>
          </a:prstGeom>
        </p:spPr>
        <p:txBody>
          <a:bodyPr wrap="square">
            <a:spAutoFit/>
          </a:bodyPr>
          <a:lstStyle/>
          <a:p>
            <a:pPr algn="ctr" defTabSz="457200"/>
            <a:r>
              <a:rPr lang="en-US" altLang="en-US" b="1" i="1" dirty="0">
                <a:solidFill>
                  <a:prstClr val="white"/>
                </a:solidFill>
                <a:latin typeface="Arial" panose="020B0604020202020204" pitchFamily="34" charset="0"/>
                <a:ea typeface="ＭＳ Ｐゴシック" panose="020B0600070205080204" pitchFamily="34" charset="-128"/>
              </a:rPr>
              <a:t>“I believe that this nation should commit itself to achieving the goal, before this decade is out, of landing a man on the moon and returning him safely to the earth.” </a:t>
            </a:r>
          </a:p>
        </p:txBody>
      </p:sp>
      <p:sp>
        <p:nvSpPr>
          <p:cNvPr id="3" name="Rectangle 2"/>
          <p:cNvSpPr/>
          <p:nvPr/>
        </p:nvSpPr>
        <p:spPr>
          <a:xfrm>
            <a:off x="5855109" y="5649470"/>
            <a:ext cx="4572000" cy="738664"/>
          </a:xfrm>
          <a:prstGeom prst="rect">
            <a:avLst/>
          </a:prstGeom>
        </p:spPr>
        <p:txBody>
          <a:bodyPr>
            <a:spAutoFit/>
          </a:bodyPr>
          <a:lstStyle/>
          <a:p>
            <a:pPr algn="ctr" defTabSz="457200"/>
            <a:r>
              <a:rPr lang="en-US" altLang="en-US" sz="1400" i="1" dirty="0">
                <a:solidFill>
                  <a:prstClr val="white"/>
                </a:solidFill>
                <a:latin typeface="Arial" panose="020B0604020202020204" pitchFamily="34" charset="0"/>
                <a:ea typeface="ＭＳ Ｐゴシック" panose="020B0600070205080204" pitchFamily="34" charset="-128"/>
              </a:rPr>
              <a:t>--- President John F. Kennedy, </a:t>
            </a:r>
          </a:p>
          <a:p>
            <a:pPr algn="ctr" defTabSz="457200"/>
            <a:r>
              <a:rPr lang="en-US" altLang="en-US" sz="1400" i="1" dirty="0">
                <a:solidFill>
                  <a:prstClr val="white"/>
                </a:solidFill>
                <a:latin typeface="Arial" panose="020B0604020202020204" pitchFamily="34" charset="0"/>
                <a:ea typeface="ＭＳ Ｐゴシック" panose="020B0600070205080204" pitchFamily="34" charset="-128"/>
              </a:rPr>
              <a:t>Delivered in person before a joint session of Congress May 25, 1961 </a:t>
            </a:r>
          </a:p>
        </p:txBody>
      </p:sp>
      <p:sp>
        <p:nvSpPr>
          <p:cNvPr id="4" name="TextBox 3"/>
          <p:cNvSpPr txBox="1"/>
          <p:nvPr/>
        </p:nvSpPr>
        <p:spPr>
          <a:xfrm>
            <a:off x="1676401" y="151028"/>
            <a:ext cx="8839200" cy="523220"/>
          </a:xfrm>
          <a:prstGeom prst="rect">
            <a:avLst/>
          </a:prstGeom>
          <a:noFill/>
        </p:spPr>
        <p:txBody>
          <a:bodyPr wrap="square" rtlCol="0">
            <a:spAutoFit/>
          </a:bodyPr>
          <a:lstStyle/>
          <a:p>
            <a:r>
              <a:rPr lang="en-US" sz="2800" dirty="0">
                <a:solidFill>
                  <a:prstClr val="white"/>
                </a:solidFill>
              </a:rPr>
              <a:t>Bold Aims Create Systems; Systems Create Results</a:t>
            </a:r>
          </a:p>
        </p:txBody>
      </p:sp>
    </p:spTree>
    <p:extLst>
      <p:ext uri="{BB962C8B-B14F-4D97-AF65-F5344CB8AC3E}">
        <p14:creationId xmlns:p14="http://schemas.microsoft.com/office/powerpoint/2010/main" val="881870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1"/>
          <p:cNvSpPr txBox="1">
            <a:spLocks noChangeArrowheads="1"/>
          </p:cNvSpPr>
          <p:nvPr/>
        </p:nvSpPr>
        <p:spPr bwMode="auto">
          <a:xfrm>
            <a:off x="1928951" y="6414760"/>
            <a:ext cx="3300274" cy="261610"/>
          </a:xfrm>
          <a:prstGeom prst="rect">
            <a:avLst/>
          </a:prstGeom>
          <a:noFill/>
          <a:ln w="12700">
            <a:noFill/>
            <a:miter lim="800000"/>
            <a:headEnd/>
            <a:tailEnd/>
          </a:ln>
        </p:spPr>
        <p:txBody>
          <a:bodyPr wrap="square">
            <a:spAutoFit/>
          </a:bodyPr>
          <a:lstStyle/>
          <a:p>
            <a:pPr eaLnBrk="0" fontAlgn="base" hangingPunct="0">
              <a:spcBef>
                <a:spcPct val="0"/>
              </a:spcBef>
              <a:spcAft>
                <a:spcPct val="0"/>
              </a:spcAft>
            </a:pPr>
            <a:r>
              <a:rPr lang="en-US" sz="1100" i="1" dirty="0">
                <a:solidFill>
                  <a:prstClr val="black"/>
                </a:solidFill>
                <a:ea typeface="Segoe UI" panose="020B0502040204020203" pitchFamily="34" charset="0"/>
                <a:cs typeface="Segoe UI" panose="020B0502040204020203" pitchFamily="34" charset="0"/>
              </a:rPr>
              <a:t>Source: </a:t>
            </a:r>
            <a:r>
              <a:rPr lang="en-US" sz="1100" i="1" dirty="0">
                <a:solidFill>
                  <a:prstClr val="black"/>
                </a:solidFill>
                <a:ea typeface="Segoe UI" panose="020B0502040204020203" pitchFamily="34" charset="0"/>
                <a:cs typeface="Segoe UI" panose="020B0502040204020203" pitchFamily="34" charset="0"/>
                <a:hlinkClick r:id="rId2"/>
              </a:rPr>
              <a:t>Partnership for Patients</a:t>
            </a:r>
            <a:endParaRPr lang="en-US" sz="1100" i="1" dirty="0">
              <a:solidFill>
                <a:prstClr val="black"/>
              </a:solidFill>
              <a:ea typeface="Segoe UI" panose="020B0502040204020203" pitchFamily="34" charset="0"/>
              <a:cs typeface="Segoe UI" panose="020B0502040204020203" pitchFamily="34" charset="0"/>
            </a:endParaRPr>
          </a:p>
        </p:txBody>
      </p:sp>
      <p:pic>
        <p:nvPicPr>
          <p:cNvPr id="4" name="Content Placeholder 2" descr="Goals: 40% reduction in preventable hospital-acuired conditions. 1.8 million fewer injuries, 60,000 lives saved. &#10;20% reduction in 30-Day readmissions, 1.6 million patients recover without readmission." title="PfP Goal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23664" y="1690497"/>
            <a:ext cx="8229600" cy="3927636"/>
          </a:xfrm>
        </p:spPr>
      </p:pic>
      <p:sp>
        <p:nvSpPr>
          <p:cNvPr id="2" name="Title 1"/>
          <p:cNvSpPr>
            <a:spLocks noGrp="1"/>
          </p:cNvSpPr>
          <p:nvPr>
            <p:ph type="title"/>
          </p:nvPr>
        </p:nvSpPr>
        <p:spPr/>
        <p:txBody>
          <a:bodyPr/>
          <a:lstStyle/>
          <a:p>
            <a:pPr>
              <a:lnSpc>
                <a:spcPct val="100000"/>
              </a:lnSpc>
            </a:pPr>
            <a:r>
              <a:rPr lang="en-US" dirty="0">
                <a:ea typeface="Segoe UI" panose="020B0502040204020203" pitchFamily="34" charset="0"/>
                <a:cs typeface="Segoe UI" panose="020B0502040204020203" pitchFamily="34" charset="0"/>
              </a:rPr>
              <a:t>Partnership for Patients Model Test </a:t>
            </a:r>
            <a:r>
              <a:rPr lang="en-US" dirty="0" smtClean="0">
                <a:ea typeface="Segoe UI" panose="020B0502040204020203" pitchFamily="34" charset="0"/>
                <a:cs typeface="Segoe UI" panose="020B0502040204020203" pitchFamily="34" charset="0"/>
              </a:rPr>
              <a:t>Committed to Two </a:t>
            </a:r>
            <a:r>
              <a:rPr lang="en-US" dirty="0">
                <a:ea typeface="Segoe UI" panose="020B0502040204020203" pitchFamily="34" charset="0"/>
                <a:cs typeface="Segoe UI" panose="020B0502040204020203" pitchFamily="34" charset="0"/>
              </a:rPr>
              <a:t>Breakthrough </a:t>
            </a:r>
            <a:r>
              <a:rPr lang="en-US" dirty="0" smtClean="0">
                <a:ea typeface="Segoe UI" panose="020B0502040204020203" pitchFamily="34" charset="0"/>
                <a:cs typeface="Segoe UI" panose="020B0502040204020203" pitchFamily="34" charset="0"/>
              </a:rPr>
              <a:t>Aims in 2011</a:t>
            </a:r>
            <a:endParaRPr lang="en-US" dirty="0">
              <a:ea typeface="Segoe UI" panose="020B0502040204020203" pitchFamily="34" charset="0"/>
              <a:cs typeface="Segoe UI" panose="020B0502040204020203" pitchFamily="34" charset="0"/>
            </a:endParaRPr>
          </a:p>
        </p:txBody>
      </p:sp>
      <p:sp>
        <p:nvSpPr>
          <p:cNvPr id="3" name="TextBox 2"/>
          <p:cNvSpPr txBox="1"/>
          <p:nvPr/>
        </p:nvSpPr>
        <p:spPr>
          <a:xfrm>
            <a:off x="1886354" y="5276056"/>
            <a:ext cx="8419292" cy="584775"/>
          </a:xfrm>
          <a:prstGeom prst="rect">
            <a:avLst/>
          </a:prstGeom>
          <a:noFill/>
        </p:spPr>
        <p:txBody>
          <a:bodyPr wrap="none" rtlCol="0">
            <a:spAutoFit/>
          </a:bodyPr>
          <a:lstStyle/>
          <a:p>
            <a:r>
              <a:rPr lang="en-US" sz="3200" b="1" i="1" dirty="0">
                <a:solidFill>
                  <a:prstClr val="black"/>
                </a:solidFill>
              </a:rPr>
              <a:t>Aims Create Systems---Systems Generate Results</a:t>
            </a:r>
          </a:p>
        </p:txBody>
      </p:sp>
    </p:spTree>
    <p:extLst>
      <p:ext uri="{BB962C8B-B14F-4D97-AF65-F5344CB8AC3E}">
        <p14:creationId xmlns:p14="http://schemas.microsoft.com/office/powerpoint/2010/main" val="35768441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436" y="981481"/>
            <a:ext cx="9942286" cy="532399"/>
          </a:xfrm>
        </p:spPr>
        <p:txBody>
          <a:bodyPr/>
          <a:lstStyle/>
          <a:p>
            <a:pPr algn="ctr"/>
            <a:r>
              <a:rPr lang="en-US" sz="3200" b="1" dirty="0" smtClean="0">
                <a:cs typeface="Segoe UI Semibold" panose="020B0702040204020203" pitchFamily="34" charset="0"/>
              </a:rPr>
              <a:t>A Bold Aim and Hard </a:t>
            </a:r>
            <a:r>
              <a:rPr lang="en-US" sz="3200" b="1" dirty="0">
                <a:cs typeface="Segoe UI Semibold" panose="020B0702040204020203" pitchFamily="34" charset="0"/>
              </a:rPr>
              <a:t>W</a:t>
            </a:r>
            <a:r>
              <a:rPr lang="en-US" sz="3200" b="1" dirty="0" smtClean="0">
                <a:cs typeface="Segoe UI Semibold" panose="020B0702040204020203" pitchFamily="34" charset="0"/>
              </a:rPr>
              <a:t>ork by Many </a:t>
            </a:r>
            <a:r>
              <a:rPr lang="en-US" sz="3200" b="1" dirty="0">
                <a:cs typeface="Segoe UI Semibold" panose="020B0702040204020203" pitchFamily="34" charset="0"/>
              </a:rPr>
              <a:t>T</a:t>
            </a:r>
            <a:r>
              <a:rPr lang="en-US" sz="3200" b="1" dirty="0" smtClean="0">
                <a:cs typeface="Segoe UI Semibold" panose="020B0702040204020203" pitchFamily="34" charset="0"/>
              </a:rPr>
              <a:t>housands </a:t>
            </a:r>
            <a:br>
              <a:rPr lang="en-US" sz="3200" b="1" dirty="0" smtClean="0">
                <a:cs typeface="Segoe UI Semibold" panose="020B0702040204020203" pitchFamily="34" charset="0"/>
              </a:rPr>
            </a:br>
            <a:r>
              <a:rPr lang="en-US" sz="3200" b="1" dirty="0" smtClean="0">
                <a:cs typeface="Segoe UI Semibold" panose="020B0702040204020203" pitchFamily="34" charset="0"/>
              </a:rPr>
              <a:t>of Clinicians Led to Major National Results </a:t>
            </a:r>
            <a:br>
              <a:rPr lang="en-US" sz="3200" b="1" dirty="0" smtClean="0">
                <a:cs typeface="Segoe UI Semibold" panose="020B0702040204020203" pitchFamily="34" charset="0"/>
              </a:rPr>
            </a:br>
            <a:r>
              <a:rPr lang="en-US" sz="3200" b="1" dirty="0" smtClean="0">
                <a:cs typeface="Segoe UI Semibold" panose="020B0702040204020203" pitchFamily="34" charset="0"/>
              </a:rPr>
              <a:t>2010-2014</a:t>
            </a:r>
            <a:endParaRPr lang="en-US" sz="3200" b="1" dirty="0"/>
          </a:p>
        </p:txBody>
      </p:sp>
      <p:sp>
        <p:nvSpPr>
          <p:cNvPr id="5" name="Rectangle 4"/>
          <p:cNvSpPr/>
          <p:nvPr/>
        </p:nvSpPr>
        <p:spPr>
          <a:xfrm>
            <a:off x="2667000" y="6352402"/>
            <a:ext cx="6858000" cy="276999"/>
          </a:xfrm>
          <a:prstGeom prst="rect">
            <a:avLst/>
          </a:prstGeom>
        </p:spPr>
        <p:txBody>
          <a:bodyPr wrap="square">
            <a:spAutoFit/>
          </a:bodyPr>
          <a:lstStyle/>
          <a:p>
            <a:pPr defTabSz="342900"/>
            <a:r>
              <a:rPr lang="en-US" sz="600" dirty="0">
                <a:solidFill>
                  <a:prstClr val="black">
                    <a:lumMod val="50000"/>
                    <a:lumOff val="50000"/>
                  </a:prstClr>
                </a:solidFill>
                <a:ea typeface="ＭＳ Ｐゴシック" charset="-128"/>
                <a:cs typeface="Segoe UI" panose="020B0502040204020203" pitchFamily="34" charset="0"/>
              </a:rPr>
              <a:t>Source: </a:t>
            </a:r>
            <a:r>
              <a:rPr lang="en-US" sz="600" dirty="0">
                <a:solidFill>
                  <a:prstClr val="black">
                    <a:lumMod val="50000"/>
                    <a:lumOff val="50000"/>
                  </a:prstClr>
                </a:solidFill>
                <a:ea typeface="ＭＳ Ｐゴシック" charset="-128"/>
                <a:cs typeface="Segoe UI" panose="020B0502040204020203" pitchFamily="34" charset="0"/>
                <a:hlinkClick r:id="rId3"/>
              </a:rPr>
              <a:t>Agency for Healthcare Research &amp; Quality. “Saving Lives and Saving Money: Hospital-Acquired Conditions Update. Interim Data From National Efforts To Make Care Safer, 2010-2014.” December 1, 2015. </a:t>
            </a:r>
            <a:endParaRPr lang="en-US" sz="600" dirty="0">
              <a:solidFill>
                <a:prstClr val="black">
                  <a:lumMod val="50000"/>
                  <a:lumOff val="50000"/>
                </a:prstClr>
              </a:solidFill>
              <a:ea typeface="ＭＳ Ｐゴシック" charset="-128"/>
              <a:cs typeface="Segoe UI" panose="020B0502040204020203" pitchFamily="34" charset="0"/>
            </a:endParaRPr>
          </a:p>
        </p:txBody>
      </p:sp>
      <p:sp>
        <p:nvSpPr>
          <p:cNvPr id="6" name="Rounded Rectangle 5"/>
          <p:cNvSpPr/>
          <p:nvPr/>
        </p:nvSpPr>
        <p:spPr>
          <a:xfrm>
            <a:off x="2630466" y="2709577"/>
            <a:ext cx="7162800" cy="3339525"/>
          </a:xfrm>
          <a:prstGeom prst="roundRect">
            <a:avLst>
              <a:gd name="adj" fmla="val 8466"/>
            </a:avLst>
          </a:prstGeom>
          <a:solidFill>
            <a:schemeClr val="bg1">
              <a:lumMod val="95000"/>
            </a:schemeClr>
          </a:solidFill>
          <a:ln w="28575">
            <a:solidFill>
              <a:srgbClr val="0A3F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5740" tIns="205740" rIns="205740" bIns="205740" numCol="1" spcCol="0" rtlCol="0" fromWordArt="0" anchor="ctr" anchorCtr="0" forceAA="0" compatLnSpc="1">
            <a:prstTxWarp prst="textNoShape">
              <a:avLst/>
            </a:prstTxWarp>
            <a:spAutoFit/>
          </a:bodyPr>
          <a:lstStyle/>
          <a:p>
            <a:pPr marL="257175" indent="-257175" defTabSz="342900">
              <a:spcBef>
                <a:spcPts val="750"/>
              </a:spcBef>
              <a:buClr>
                <a:srgbClr val="E9CD11"/>
              </a:buClr>
              <a:buSzPct val="90000"/>
              <a:buFont typeface="Wingdings 3" charset="2"/>
              <a:buChar char=""/>
            </a:pPr>
            <a:r>
              <a:rPr lang="en-US" sz="3200" b="1" dirty="0" smtClean="0">
                <a:solidFill>
                  <a:prstClr val="black">
                    <a:lumMod val="75000"/>
                    <a:lumOff val="25000"/>
                  </a:prstClr>
                </a:solidFill>
              </a:rPr>
              <a:t>39% Reduction in Preventable Harm</a:t>
            </a:r>
          </a:p>
          <a:p>
            <a:pPr marL="257175" indent="-257175" defTabSz="342900">
              <a:spcBef>
                <a:spcPts val="750"/>
              </a:spcBef>
              <a:buClr>
                <a:srgbClr val="E9CD11"/>
              </a:buClr>
              <a:buSzPct val="90000"/>
              <a:buFont typeface="Wingdings 3" charset="2"/>
              <a:buChar char=""/>
            </a:pPr>
            <a:r>
              <a:rPr lang="en-US" sz="3200" b="1" dirty="0" smtClean="0">
                <a:solidFill>
                  <a:prstClr val="black">
                    <a:lumMod val="75000"/>
                    <a:lumOff val="25000"/>
                  </a:prstClr>
                </a:solidFill>
              </a:rPr>
              <a:t>87,000 </a:t>
            </a:r>
            <a:r>
              <a:rPr lang="en-US" sz="3200" b="1" dirty="0">
                <a:solidFill>
                  <a:prstClr val="black">
                    <a:lumMod val="75000"/>
                    <a:lumOff val="25000"/>
                  </a:prstClr>
                </a:solidFill>
              </a:rPr>
              <a:t>lives </a:t>
            </a:r>
            <a:r>
              <a:rPr lang="en-US" sz="3200" b="1" dirty="0" smtClean="0">
                <a:solidFill>
                  <a:prstClr val="black">
                    <a:lumMod val="75000"/>
                    <a:lumOff val="25000"/>
                  </a:prstClr>
                </a:solidFill>
              </a:rPr>
              <a:t>saved</a:t>
            </a:r>
            <a:endParaRPr lang="en-US" sz="3200" b="1" dirty="0">
              <a:solidFill>
                <a:prstClr val="black">
                  <a:lumMod val="75000"/>
                  <a:lumOff val="25000"/>
                </a:prstClr>
              </a:solidFill>
            </a:endParaRPr>
          </a:p>
          <a:p>
            <a:pPr marL="257175" indent="-257175" defTabSz="342900">
              <a:spcBef>
                <a:spcPts val="750"/>
              </a:spcBef>
              <a:buClr>
                <a:srgbClr val="E9CD11"/>
              </a:buClr>
              <a:buSzPct val="90000"/>
              <a:buFont typeface="Wingdings 3" charset="2"/>
              <a:buChar char=""/>
            </a:pPr>
            <a:r>
              <a:rPr lang="en-US" sz="3200" b="1" dirty="0" smtClean="0">
                <a:solidFill>
                  <a:prstClr val="black">
                    <a:lumMod val="75000"/>
                    <a:lumOff val="25000"/>
                  </a:prstClr>
                </a:solidFill>
              </a:rPr>
              <a:t>$19.8B </a:t>
            </a:r>
            <a:r>
              <a:rPr lang="en-US" sz="3200" b="1" dirty="0">
                <a:solidFill>
                  <a:prstClr val="black">
                    <a:lumMod val="75000"/>
                    <a:lumOff val="25000"/>
                  </a:prstClr>
                </a:solidFill>
              </a:rPr>
              <a:t>in cost </a:t>
            </a:r>
            <a:r>
              <a:rPr lang="en-US" sz="3200" b="1" dirty="0" smtClean="0">
                <a:solidFill>
                  <a:prstClr val="black">
                    <a:lumMod val="75000"/>
                    <a:lumOff val="25000"/>
                  </a:prstClr>
                </a:solidFill>
              </a:rPr>
              <a:t>savings</a:t>
            </a:r>
            <a:endParaRPr lang="en-US" sz="3200" b="1" dirty="0">
              <a:solidFill>
                <a:prstClr val="black">
                  <a:lumMod val="75000"/>
                  <a:lumOff val="25000"/>
                </a:prstClr>
              </a:solidFill>
            </a:endParaRPr>
          </a:p>
          <a:p>
            <a:pPr marL="257175" indent="-257175" defTabSz="342900">
              <a:spcBef>
                <a:spcPts val="750"/>
              </a:spcBef>
              <a:buClr>
                <a:srgbClr val="E9CD11"/>
              </a:buClr>
              <a:buSzPct val="90000"/>
              <a:buFont typeface="Wingdings 3" charset="2"/>
              <a:buChar char=""/>
            </a:pPr>
            <a:r>
              <a:rPr lang="en-US" sz="3200" b="1" dirty="0">
                <a:solidFill>
                  <a:prstClr val="black">
                    <a:lumMod val="75000"/>
                    <a:lumOff val="25000"/>
                  </a:prstClr>
                </a:solidFill>
              </a:rPr>
              <a:t>2.1M fewer harms </a:t>
            </a:r>
          </a:p>
        </p:txBody>
      </p:sp>
    </p:spTree>
    <p:extLst>
      <p:ext uri="{BB962C8B-B14F-4D97-AF65-F5344CB8AC3E}">
        <p14:creationId xmlns:p14="http://schemas.microsoft.com/office/powerpoint/2010/main" val="500491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z="6600" b="1" dirty="0">
                <a:ea typeface="ＭＳ Ｐゴシック"/>
                <a:cs typeface="ＭＳ Ｐゴシック"/>
              </a:rPr>
              <a:t>Thank You</a:t>
            </a:r>
          </a:p>
        </p:txBody>
      </p:sp>
      <p:sp>
        <p:nvSpPr>
          <p:cNvPr id="20" name="Content Placeholder 2"/>
          <p:cNvSpPr>
            <a:spLocks noGrp="1"/>
          </p:cNvSpPr>
          <p:nvPr>
            <p:ph idx="4294967295"/>
          </p:nvPr>
        </p:nvSpPr>
        <p:spPr>
          <a:xfrm>
            <a:off x="1040654" y="2310713"/>
            <a:ext cx="8686800" cy="4419600"/>
          </a:xfrm>
        </p:spPr>
        <p:txBody>
          <a:bodyPr>
            <a:noAutofit/>
          </a:bodyPr>
          <a:lstStyle/>
          <a:p>
            <a:pPr>
              <a:lnSpc>
                <a:spcPct val="110000"/>
              </a:lnSpc>
              <a:spcBef>
                <a:spcPts val="900"/>
              </a:spcBef>
              <a:spcAft>
                <a:spcPts val="900"/>
              </a:spcAft>
            </a:pPr>
            <a:r>
              <a:rPr lang="en-US" sz="2400" dirty="0">
                <a:solidFill>
                  <a:schemeClr val="tx1"/>
                </a:solidFill>
              </a:rPr>
              <a:t>For your </a:t>
            </a:r>
            <a:r>
              <a:rPr lang="en-US" sz="2400" b="1" dirty="0">
                <a:solidFill>
                  <a:srgbClr val="0A3F8D"/>
                </a:solidFill>
              </a:rPr>
              <a:t>hard work &amp; commitment</a:t>
            </a:r>
            <a:r>
              <a:rPr lang="en-US" sz="2400" dirty="0">
                <a:solidFill>
                  <a:srgbClr val="0A3F8D"/>
                </a:solidFill>
              </a:rPr>
              <a:t> </a:t>
            </a:r>
            <a:r>
              <a:rPr lang="en-US" sz="2400" dirty="0">
                <a:solidFill>
                  <a:schemeClr val="tx1"/>
                </a:solidFill>
              </a:rPr>
              <a:t>to the patients and families we serve</a:t>
            </a:r>
          </a:p>
          <a:p>
            <a:pPr>
              <a:lnSpc>
                <a:spcPct val="110000"/>
              </a:lnSpc>
              <a:spcBef>
                <a:spcPts val="900"/>
              </a:spcBef>
              <a:spcAft>
                <a:spcPts val="900"/>
              </a:spcAft>
            </a:pPr>
            <a:r>
              <a:rPr lang="en-US" sz="2400" dirty="0">
                <a:solidFill>
                  <a:schemeClr val="tx1"/>
                </a:solidFill>
              </a:rPr>
              <a:t>For your </a:t>
            </a:r>
            <a:r>
              <a:rPr lang="en-US" sz="2400" b="1" dirty="0">
                <a:solidFill>
                  <a:srgbClr val="0A3F8D"/>
                </a:solidFill>
              </a:rPr>
              <a:t>leadership and contributions to organ donation </a:t>
            </a:r>
            <a:r>
              <a:rPr lang="en-US" sz="2400" dirty="0">
                <a:solidFill>
                  <a:schemeClr val="tx1"/>
                </a:solidFill>
              </a:rPr>
              <a:t>and</a:t>
            </a:r>
            <a:r>
              <a:rPr lang="en-US" sz="2400" b="1" dirty="0">
                <a:solidFill>
                  <a:schemeClr val="tx1">
                    <a:lumMod val="65000"/>
                    <a:lumOff val="35000"/>
                  </a:schemeClr>
                </a:solidFill>
              </a:rPr>
              <a:t> </a:t>
            </a:r>
            <a:r>
              <a:rPr lang="en-US" sz="2400" b="1" dirty="0">
                <a:solidFill>
                  <a:srgbClr val="0A3F8D"/>
                </a:solidFill>
              </a:rPr>
              <a:t>transplantation</a:t>
            </a:r>
          </a:p>
          <a:p>
            <a:pPr>
              <a:lnSpc>
                <a:spcPct val="110000"/>
              </a:lnSpc>
              <a:spcBef>
                <a:spcPts val="900"/>
              </a:spcBef>
              <a:spcAft>
                <a:spcPts val="900"/>
              </a:spcAft>
            </a:pPr>
            <a:r>
              <a:rPr lang="en-US" sz="2400" dirty="0">
                <a:solidFill>
                  <a:schemeClr val="tx1"/>
                </a:solidFill>
              </a:rPr>
              <a:t>For the </a:t>
            </a:r>
            <a:r>
              <a:rPr lang="en-US" sz="2400" b="1" dirty="0">
                <a:solidFill>
                  <a:srgbClr val="0A3F8D"/>
                </a:solidFill>
              </a:rPr>
              <a:t>strategic thinking &amp; active teaming </a:t>
            </a:r>
            <a:r>
              <a:rPr lang="en-US" sz="2400" dirty="0">
                <a:solidFill>
                  <a:schemeClr val="tx1"/>
                </a:solidFill>
              </a:rPr>
              <a:t>of everyone in the room</a:t>
            </a:r>
          </a:p>
          <a:p>
            <a:pPr>
              <a:lnSpc>
                <a:spcPct val="110000"/>
              </a:lnSpc>
              <a:spcBef>
                <a:spcPts val="900"/>
              </a:spcBef>
              <a:spcAft>
                <a:spcPts val="900"/>
              </a:spcAft>
            </a:pPr>
            <a:r>
              <a:rPr lang="en-US" sz="2400" dirty="0">
                <a:solidFill>
                  <a:schemeClr val="tx1"/>
                </a:solidFill>
              </a:rPr>
              <a:t>For being part of the continued</a:t>
            </a:r>
            <a:r>
              <a:rPr lang="en-US" sz="2400" dirty="0"/>
              <a:t> </a:t>
            </a:r>
            <a:r>
              <a:rPr lang="en-US" sz="2400" b="1" dirty="0">
                <a:solidFill>
                  <a:schemeClr val="tx2"/>
                </a:solidFill>
              </a:rPr>
              <a:t>evolution and innovation </a:t>
            </a:r>
            <a:r>
              <a:rPr lang="en-US" sz="2400" dirty="0">
                <a:solidFill>
                  <a:schemeClr val="tx1"/>
                </a:solidFill>
              </a:rPr>
              <a:t>of organ donation and transplantation</a:t>
            </a:r>
          </a:p>
          <a:p>
            <a:pPr>
              <a:spcBef>
                <a:spcPct val="0"/>
              </a:spcBef>
              <a:spcAft>
                <a:spcPts val="1200"/>
              </a:spcAft>
            </a:pPr>
            <a:endParaRPr lang="en-US" sz="2400" dirty="0">
              <a:solidFill>
                <a:srgbClr val="FF0000"/>
              </a:solidFill>
              <a:ea typeface="ＭＳ Ｐゴシック"/>
              <a:cs typeface="ＭＳ Ｐゴシック"/>
            </a:endParaRPr>
          </a:p>
        </p:txBody>
      </p:sp>
    </p:spTree>
    <p:extLst>
      <p:ext uri="{BB962C8B-B14F-4D97-AF65-F5344CB8AC3E}">
        <p14:creationId xmlns:p14="http://schemas.microsoft.com/office/powerpoint/2010/main" val="29386054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262130" y="927100"/>
            <a:ext cx="8500056" cy="709865"/>
          </a:xfrm>
        </p:spPr>
        <p:txBody>
          <a:bodyPr/>
          <a:lstStyle/>
          <a:p>
            <a:r>
              <a:rPr lang="en-US" altLang="en-US" sz="3200" b="1" dirty="0"/>
              <a:t>Partnership for Patients Established 2 New Breakthrough Aims for 2015 </a:t>
            </a:r>
            <a:r>
              <a:rPr lang="en-US" altLang="en-US" sz="3200" b="1" dirty="0" smtClean="0"/>
              <a:t>through </a:t>
            </a:r>
            <a:r>
              <a:rPr lang="en-US" altLang="en-US" sz="3200" b="1" dirty="0"/>
              <a:t>2019</a:t>
            </a:r>
          </a:p>
        </p:txBody>
      </p:sp>
      <p:sp>
        <p:nvSpPr>
          <p:cNvPr id="7" name="Content Placeholder 5"/>
          <p:cNvSpPr txBox="1">
            <a:spLocks/>
          </p:cNvSpPr>
          <p:nvPr/>
        </p:nvSpPr>
        <p:spPr bwMode="auto">
          <a:xfrm>
            <a:off x="2722766" y="2627057"/>
            <a:ext cx="2286000" cy="30515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lvl1pPr marL="342900" indent="-342900" algn="l" rtl="0" eaLnBrk="0" fontAlgn="base" hangingPunct="0">
              <a:spcBef>
                <a:spcPct val="20000"/>
              </a:spcBef>
              <a:spcAft>
                <a:spcPct val="0"/>
              </a:spcAft>
              <a:buFont typeface="Arial" charset="0"/>
              <a:buChar char="•"/>
              <a:defRPr sz="2600">
                <a:solidFill>
                  <a:srgbClr val="003895"/>
                </a:solidFill>
                <a:latin typeface="Calibri" pitchFamily="34" charset="0"/>
                <a:ea typeface="+mn-ea"/>
                <a:cs typeface="ＭＳ Ｐゴシック" charset="0"/>
              </a:defRPr>
            </a:lvl1pPr>
            <a:lvl2pPr marL="742950" indent="-285750" algn="l" rtl="0" eaLnBrk="0" fontAlgn="base" hangingPunct="0">
              <a:spcBef>
                <a:spcPct val="20000"/>
              </a:spcBef>
              <a:spcAft>
                <a:spcPct val="0"/>
              </a:spcAft>
              <a:buChar char="–"/>
              <a:defRPr sz="2000">
                <a:solidFill>
                  <a:srgbClr val="333333"/>
                </a:solidFill>
                <a:latin typeface="Calibri" pitchFamily="34" charset="0"/>
                <a:ea typeface="+mn-ea"/>
              </a:defRPr>
            </a:lvl2pPr>
            <a:lvl3pPr marL="1143000" indent="-228600" algn="l" rtl="0" eaLnBrk="0" fontAlgn="base" hangingPunct="0">
              <a:spcBef>
                <a:spcPct val="20000"/>
              </a:spcBef>
              <a:spcAft>
                <a:spcPct val="0"/>
              </a:spcAft>
              <a:buFont typeface="Wingdings" pitchFamily="2" charset="2"/>
              <a:buChar char="§"/>
              <a:defRPr>
                <a:solidFill>
                  <a:srgbClr val="333333"/>
                </a:solidFill>
                <a:latin typeface="Calibri" pitchFamily="34" charset="0"/>
                <a:ea typeface="+mn-ea"/>
              </a:defRPr>
            </a:lvl3pPr>
            <a:lvl4pPr marL="1600200" indent="-228600" algn="l" rtl="0" eaLnBrk="0" fontAlgn="base" hangingPunct="0">
              <a:spcBef>
                <a:spcPct val="20000"/>
              </a:spcBef>
              <a:spcAft>
                <a:spcPct val="0"/>
              </a:spcAft>
              <a:buFont typeface="Courier New" pitchFamily="49" charset="0"/>
              <a:buChar char="o"/>
              <a:defRPr sz="1600">
                <a:solidFill>
                  <a:srgbClr val="333333"/>
                </a:solidFill>
                <a:latin typeface="Calibri" pitchFamily="34" charset="0"/>
                <a:ea typeface="+mn-ea"/>
              </a:defRPr>
            </a:lvl4pPr>
            <a:lvl5pPr marL="2057400" indent="-228600" algn="l" rtl="0" eaLnBrk="0" fontAlgn="base" hangingPunct="0">
              <a:spcBef>
                <a:spcPct val="20000"/>
              </a:spcBef>
              <a:spcAft>
                <a:spcPct val="0"/>
              </a:spcAft>
              <a:buFont typeface="Wingdings" pitchFamily="2" charset="2"/>
              <a:buChar char="§"/>
              <a:defRPr sz="1400">
                <a:solidFill>
                  <a:srgbClr val="333333"/>
                </a:solidFill>
                <a:latin typeface="+mn-lt"/>
                <a:ea typeface="+mn-ea"/>
              </a:defRPr>
            </a:lvl5pPr>
            <a:lvl6pPr marL="2514600" indent="-228600" algn="l" rtl="0" fontAlgn="base">
              <a:spcBef>
                <a:spcPct val="20000"/>
              </a:spcBef>
              <a:spcAft>
                <a:spcPct val="0"/>
              </a:spcAft>
              <a:buFont typeface="Wingdings" pitchFamily="-64" charset="2"/>
              <a:buChar char="§"/>
              <a:defRPr sz="1400">
                <a:solidFill>
                  <a:srgbClr val="333333"/>
                </a:solidFill>
                <a:latin typeface="+mn-lt"/>
                <a:ea typeface="+mn-ea"/>
              </a:defRPr>
            </a:lvl6pPr>
            <a:lvl7pPr marL="2971800" indent="-228600" algn="l" rtl="0" fontAlgn="base">
              <a:spcBef>
                <a:spcPct val="20000"/>
              </a:spcBef>
              <a:spcAft>
                <a:spcPct val="0"/>
              </a:spcAft>
              <a:buFont typeface="Wingdings" pitchFamily="-64" charset="2"/>
              <a:buChar char="§"/>
              <a:defRPr sz="1400">
                <a:solidFill>
                  <a:srgbClr val="333333"/>
                </a:solidFill>
                <a:latin typeface="+mn-lt"/>
                <a:ea typeface="+mn-ea"/>
              </a:defRPr>
            </a:lvl7pPr>
            <a:lvl8pPr marL="3429000" indent="-228600" algn="l" rtl="0" fontAlgn="base">
              <a:spcBef>
                <a:spcPct val="20000"/>
              </a:spcBef>
              <a:spcAft>
                <a:spcPct val="0"/>
              </a:spcAft>
              <a:buFont typeface="Wingdings" pitchFamily="-64" charset="2"/>
              <a:buChar char="§"/>
              <a:defRPr sz="1400">
                <a:solidFill>
                  <a:srgbClr val="333333"/>
                </a:solidFill>
                <a:latin typeface="+mn-lt"/>
                <a:ea typeface="+mn-ea"/>
              </a:defRPr>
            </a:lvl8pPr>
            <a:lvl9pPr marL="3886200" indent="-228600" algn="l" rtl="0" fontAlgn="base">
              <a:spcBef>
                <a:spcPct val="20000"/>
              </a:spcBef>
              <a:spcAft>
                <a:spcPct val="0"/>
              </a:spcAft>
              <a:buFont typeface="Wingdings" pitchFamily="-64" charset="2"/>
              <a:buChar char="§"/>
              <a:defRPr sz="1400">
                <a:solidFill>
                  <a:srgbClr val="333333"/>
                </a:solidFill>
                <a:latin typeface="+mn-lt"/>
                <a:ea typeface="+mn-ea"/>
              </a:defRPr>
            </a:lvl9pPr>
          </a:lstStyle>
          <a:p>
            <a:pPr marL="0" indent="0">
              <a:buFont typeface="Arial" charset="0"/>
              <a:buNone/>
              <a:defRPr/>
            </a:pPr>
            <a:r>
              <a:rPr lang="en-US" sz="8800" dirty="0">
                <a:solidFill>
                  <a:srgbClr val="FFFFFF">
                    <a:lumMod val="75000"/>
                  </a:srgbClr>
                </a:solidFill>
              </a:rPr>
              <a:t>20%</a:t>
            </a:r>
          </a:p>
          <a:p>
            <a:pPr marL="0" indent="0">
              <a:buFont typeface="Arial" charset="0"/>
              <a:buNone/>
              <a:defRPr/>
            </a:pPr>
            <a:r>
              <a:rPr lang="en-US" sz="8800" dirty="0">
                <a:solidFill>
                  <a:srgbClr val="FFFFFF">
                    <a:lumMod val="75000"/>
                  </a:srgbClr>
                </a:solidFill>
              </a:rPr>
              <a:t>12%</a:t>
            </a:r>
          </a:p>
        </p:txBody>
      </p:sp>
      <p:sp>
        <p:nvSpPr>
          <p:cNvPr id="12" name="Rectangle 11"/>
          <p:cNvSpPr/>
          <p:nvPr/>
        </p:nvSpPr>
        <p:spPr>
          <a:xfrm>
            <a:off x="5008766" y="2480270"/>
            <a:ext cx="4629150" cy="1387559"/>
          </a:xfrm>
          <a:prstGeom prst="rect">
            <a:avLst/>
          </a:prstGeom>
        </p:spPr>
        <p:txBody>
          <a:bodyPr wrap="square">
            <a:spAutoFit/>
          </a:bodyPr>
          <a:lstStyle/>
          <a:p>
            <a:pPr eaLnBrk="0" fontAlgn="base" hangingPunct="0">
              <a:spcBef>
                <a:spcPct val="0"/>
              </a:spcBef>
              <a:spcAft>
                <a:spcPct val="0"/>
              </a:spcAft>
              <a:defRPr/>
            </a:pPr>
            <a:endParaRPr lang="en-US" sz="3200" dirty="0">
              <a:solidFill>
                <a:prstClr val="black"/>
              </a:solidFill>
              <a:latin typeface="Calibri" panose="020F0502020204030204" pitchFamily="34" charset="0"/>
              <a:ea typeface="ＭＳ Ｐゴシック" charset="-128"/>
            </a:endParaRPr>
          </a:p>
          <a:p>
            <a:pPr eaLnBrk="0" fontAlgn="base" hangingPunct="0">
              <a:spcBef>
                <a:spcPct val="0"/>
              </a:spcBef>
              <a:spcAft>
                <a:spcPts val="450"/>
              </a:spcAft>
              <a:defRPr/>
            </a:pPr>
            <a:r>
              <a:rPr lang="en-US" sz="2400" b="1" dirty="0">
                <a:solidFill>
                  <a:prstClr val="black"/>
                </a:solidFill>
                <a:latin typeface="Calibri" panose="020F0502020204030204" pitchFamily="34" charset="0"/>
                <a:ea typeface="ＭＳ Ｐゴシック" charset="-128"/>
              </a:rPr>
              <a:t>Reduction in </a:t>
            </a:r>
            <a:r>
              <a:rPr lang="en-US" sz="2400" b="1" dirty="0" smtClean="0">
                <a:solidFill>
                  <a:prstClr val="black"/>
                </a:solidFill>
                <a:latin typeface="Calibri" panose="020F0502020204030204" pitchFamily="34" charset="0"/>
                <a:ea typeface="ＭＳ Ｐゴシック" charset="-128"/>
              </a:rPr>
              <a:t>All </a:t>
            </a:r>
            <a:r>
              <a:rPr lang="en-US" sz="2400" b="1" dirty="0">
                <a:solidFill>
                  <a:prstClr val="black"/>
                </a:solidFill>
                <a:latin typeface="Calibri" panose="020F0502020204030204" pitchFamily="34" charset="0"/>
                <a:ea typeface="ＭＳ Ｐゴシック" charset="-128"/>
              </a:rPr>
              <a:t>Patient Harm</a:t>
            </a:r>
          </a:p>
          <a:p>
            <a:pPr eaLnBrk="0" fontAlgn="base" hangingPunct="0">
              <a:spcBef>
                <a:spcPct val="0"/>
              </a:spcBef>
              <a:spcAft>
                <a:spcPct val="0"/>
              </a:spcAft>
              <a:defRPr/>
            </a:pPr>
            <a:endParaRPr lang="en-US" sz="2400" b="1" dirty="0">
              <a:solidFill>
                <a:prstClr val="black"/>
              </a:solidFill>
              <a:latin typeface="Calibri" panose="020F0502020204030204" pitchFamily="34" charset="0"/>
              <a:ea typeface="ＭＳ Ｐゴシック" charset="-128"/>
            </a:endParaRPr>
          </a:p>
        </p:txBody>
      </p:sp>
      <p:sp>
        <p:nvSpPr>
          <p:cNvPr id="16389" name="Rectangle 12"/>
          <p:cNvSpPr>
            <a:spLocks noChangeArrowheads="1"/>
          </p:cNvSpPr>
          <p:nvPr/>
        </p:nvSpPr>
        <p:spPr bwMode="auto">
          <a:xfrm>
            <a:off x="5008767" y="4618801"/>
            <a:ext cx="527346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ts val="450"/>
              </a:spcAft>
            </a:pPr>
            <a:r>
              <a:rPr lang="en-US" altLang="en-US" b="1" dirty="0">
                <a:solidFill>
                  <a:srgbClr val="000000"/>
                </a:solidFill>
                <a:latin typeface="Calibri" panose="020F0502020204030204" pitchFamily="34" charset="0"/>
              </a:rPr>
              <a:t>Reduction in 30-Day Readmissions</a:t>
            </a:r>
          </a:p>
        </p:txBody>
      </p:sp>
    </p:spTree>
    <p:extLst>
      <p:ext uri="{BB962C8B-B14F-4D97-AF65-F5344CB8AC3E}">
        <p14:creationId xmlns:p14="http://schemas.microsoft.com/office/powerpoint/2010/main" val="31685861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256" y="927100"/>
            <a:ext cx="8457603" cy="709865"/>
          </a:xfrm>
        </p:spPr>
        <p:txBody>
          <a:bodyPr/>
          <a:lstStyle/>
          <a:p>
            <a:r>
              <a:rPr lang="en-US" sz="4000" b="1" dirty="0" smtClean="0"/>
              <a:t>National Patient Safety Results </a:t>
            </a:r>
            <a:br>
              <a:rPr lang="en-US" sz="4000" b="1" dirty="0" smtClean="0"/>
            </a:br>
            <a:r>
              <a:rPr lang="en-US" sz="4000" b="1" dirty="0" smtClean="0"/>
              <a:t>2014 through 2017</a:t>
            </a:r>
            <a:endParaRPr lang="en-US" sz="4000" b="1" dirty="0"/>
          </a:p>
        </p:txBody>
      </p:sp>
      <p:sp>
        <p:nvSpPr>
          <p:cNvPr id="3" name="Content Placeholder 2"/>
          <p:cNvSpPr>
            <a:spLocks noGrp="1"/>
          </p:cNvSpPr>
          <p:nvPr>
            <p:ph idx="1"/>
          </p:nvPr>
        </p:nvSpPr>
        <p:spPr/>
        <p:txBody>
          <a:bodyPr/>
          <a:lstStyle/>
          <a:p>
            <a:pPr marL="257168" lvl="0" indent="-257168" defTabSz="342891" eaLnBrk="0" fontAlgn="base" hangingPunct="0">
              <a:spcBef>
                <a:spcPts val="751"/>
              </a:spcBef>
              <a:spcAft>
                <a:spcPct val="0"/>
              </a:spcAft>
              <a:buSzPct val="90000"/>
            </a:pPr>
            <a:r>
              <a:rPr lang="en-US" sz="3600" b="1" kern="0" dirty="0">
                <a:solidFill>
                  <a:prstClr val="black">
                    <a:lumMod val="75000"/>
                    <a:lumOff val="25000"/>
                  </a:prstClr>
                </a:solidFill>
                <a:latin typeface="Arial"/>
                <a:ea typeface="ＭＳ Ｐゴシック"/>
              </a:rPr>
              <a:t>910,000 fewer harms </a:t>
            </a:r>
          </a:p>
          <a:p>
            <a:pPr marL="257168" lvl="0" indent="-257168" defTabSz="342891" eaLnBrk="0" fontAlgn="base" hangingPunct="0">
              <a:spcBef>
                <a:spcPts val="751"/>
              </a:spcBef>
              <a:spcAft>
                <a:spcPct val="0"/>
              </a:spcAft>
              <a:buSzPct val="90000"/>
            </a:pPr>
            <a:endParaRPr lang="en-US" sz="3600" b="1" kern="0" dirty="0">
              <a:solidFill>
                <a:prstClr val="black">
                  <a:lumMod val="75000"/>
                  <a:lumOff val="25000"/>
                </a:prstClr>
              </a:solidFill>
              <a:latin typeface="Arial"/>
              <a:ea typeface="ＭＳ Ｐゴシック"/>
            </a:endParaRPr>
          </a:p>
          <a:p>
            <a:pPr marL="257168" lvl="0" indent="-257168" defTabSz="342891" eaLnBrk="0" fontAlgn="base" hangingPunct="0">
              <a:spcBef>
                <a:spcPts val="751"/>
              </a:spcBef>
              <a:spcAft>
                <a:spcPct val="0"/>
              </a:spcAft>
              <a:buSzPct val="90000"/>
            </a:pPr>
            <a:r>
              <a:rPr lang="en-US" sz="3600" b="1" kern="0" dirty="0">
                <a:solidFill>
                  <a:prstClr val="black">
                    <a:lumMod val="75000"/>
                    <a:lumOff val="25000"/>
                  </a:prstClr>
                </a:solidFill>
                <a:latin typeface="Arial"/>
                <a:ea typeface="ＭＳ Ｐゴシック"/>
              </a:rPr>
              <a:t>20,500 lives saved</a:t>
            </a:r>
          </a:p>
          <a:p>
            <a:pPr marL="257168" lvl="0" indent="-257168" defTabSz="342891" eaLnBrk="0" fontAlgn="base" hangingPunct="0">
              <a:spcBef>
                <a:spcPts val="751"/>
              </a:spcBef>
              <a:spcAft>
                <a:spcPct val="0"/>
              </a:spcAft>
              <a:buSzPct val="90000"/>
            </a:pPr>
            <a:endParaRPr lang="en-US" sz="3600" b="1" kern="0" dirty="0">
              <a:solidFill>
                <a:prstClr val="black">
                  <a:lumMod val="75000"/>
                  <a:lumOff val="25000"/>
                </a:prstClr>
              </a:solidFill>
              <a:latin typeface="Arial"/>
              <a:ea typeface="ＭＳ Ｐゴシック"/>
            </a:endParaRPr>
          </a:p>
          <a:p>
            <a:pPr marL="257168" lvl="0" indent="-257168" defTabSz="342891" eaLnBrk="0" fontAlgn="base" hangingPunct="0">
              <a:spcBef>
                <a:spcPts val="751"/>
              </a:spcBef>
              <a:spcAft>
                <a:spcPct val="0"/>
              </a:spcAft>
              <a:buSzPct val="90000"/>
            </a:pPr>
            <a:r>
              <a:rPr lang="en-US" sz="3600" b="1" kern="0" dirty="0">
                <a:solidFill>
                  <a:prstClr val="black">
                    <a:lumMod val="75000"/>
                    <a:lumOff val="25000"/>
                  </a:prstClr>
                </a:solidFill>
                <a:latin typeface="Arial"/>
                <a:ea typeface="ＭＳ Ｐゴシック"/>
              </a:rPr>
              <a:t>$7.7B in cost savings</a:t>
            </a:r>
          </a:p>
          <a:p>
            <a:endParaRPr lang="en-US" dirty="0"/>
          </a:p>
        </p:txBody>
      </p:sp>
    </p:spTree>
    <p:extLst>
      <p:ext uri="{BB962C8B-B14F-4D97-AF65-F5344CB8AC3E}">
        <p14:creationId xmlns:p14="http://schemas.microsoft.com/office/powerpoint/2010/main" val="152332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9620" y="678783"/>
            <a:ext cx="6735614" cy="709865"/>
          </a:xfrm>
        </p:spPr>
        <p:txBody>
          <a:bodyPr>
            <a:noAutofit/>
          </a:bodyPr>
          <a:lstStyle/>
          <a:p>
            <a:r>
              <a:rPr lang="en-US" b="1" dirty="0"/>
              <a:t>A Clear Purpose: Get to Santiago de </a:t>
            </a:r>
            <a:r>
              <a:rPr lang="en-US" b="1" dirty="0" err="1"/>
              <a:t>Compostela</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797300" y="2184400"/>
            <a:ext cx="3530600" cy="3530600"/>
          </a:xfrm>
        </p:spPr>
      </p:pic>
      <p:pic>
        <p:nvPicPr>
          <p:cNvPr id="8" name="Picture 8" descr="http://linscaminodesantiago.weebly.com/uploads/1/3/0/2/13026089/204868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981201"/>
            <a:ext cx="7841934" cy="4020773"/>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2377449" y="3693064"/>
            <a:ext cx="448056" cy="4389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811576" y="2209801"/>
            <a:ext cx="1212433" cy="646331"/>
          </a:xfrm>
          <a:prstGeom prst="rect">
            <a:avLst/>
          </a:prstGeom>
          <a:solidFill>
            <a:schemeClr val="bg1"/>
          </a:solidFill>
        </p:spPr>
        <p:txBody>
          <a:bodyPr wrap="square">
            <a:spAutoFit/>
          </a:bodyPr>
          <a:lstStyle/>
          <a:p>
            <a:pPr algn="ctr"/>
            <a:r>
              <a:rPr lang="en-US" sz="1200" b="1" dirty="0">
                <a:solidFill>
                  <a:prstClr val="black"/>
                </a:solidFill>
              </a:rPr>
              <a:t>Santiago de </a:t>
            </a:r>
            <a:r>
              <a:rPr lang="en-US" sz="1200" b="1" dirty="0" err="1">
                <a:solidFill>
                  <a:prstClr val="black"/>
                </a:solidFill>
              </a:rPr>
              <a:t>Compostela</a:t>
            </a:r>
            <a:r>
              <a:rPr lang="en-US" sz="1200" b="1" dirty="0">
                <a:solidFill>
                  <a:prstClr val="black"/>
                </a:solidFill>
              </a:rPr>
              <a:t>! </a:t>
            </a:r>
          </a:p>
          <a:p>
            <a:pPr algn="ctr"/>
            <a:endParaRPr lang="en-US" sz="1200" b="1" dirty="0">
              <a:solidFill>
                <a:prstClr val="black"/>
              </a:solidFill>
            </a:endParaRPr>
          </a:p>
        </p:txBody>
      </p:sp>
      <p:cxnSp>
        <p:nvCxnSpPr>
          <p:cNvPr id="12" name="Straight Arrow Connector 11"/>
          <p:cNvCxnSpPr/>
          <p:nvPr/>
        </p:nvCxnSpPr>
        <p:spPr>
          <a:xfrm flipH="1">
            <a:off x="2838498" y="2313510"/>
            <a:ext cx="3925109" cy="13795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24891" y="6038167"/>
            <a:ext cx="8190710" cy="584775"/>
          </a:xfrm>
          <a:prstGeom prst="rect">
            <a:avLst/>
          </a:prstGeom>
          <a:noFill/>
        </p:spPr>
        <p:txBody>
          <a:bodyPr wrap="square" rtlCol="0">
            <a:spAutoFit/>
          </a:bodyPr>
          <a:lstStyle/>
          <a:p>
            <a:pPr algn="ctr"/>
            <a:r>
              <a:rPr lang="en-US" sz="1600" b="1" dirty="0">
                <a:solidFill>
                  <a:prstClr val="black"/>
                </a:solidFill>
              </a:rPr>
              <a:t>St Jean Pied de Port in France to Santiago de </a:t>
            </a:r>
            <a:r>
              <a:rPr lang="en-US" sz="1600" b="1" dirty="0" err="1">
                <a:solidFill>
                  <a:prstClr val="black"/>
                </a:solidFill>
              </a:rPr>
              <a:t>Compostela</a:t>
            </a:r>
            <a:r>
              <a:rPr lang="en-US" sz="1600" b="1" dirty="0">
                <a:solidFill>
                  <a:prstClr val="black"/>
                </a:solidFill>
              </a:rPr>
              <a:t> in Spain: </a:t>
            </a:r>
            <a:endParaRPr lang="en-US" sz="1600" b="1" dirty="0" smtClean="0">
              <a:solidFill>
                <a:prstClr val="black"/>
              </a:solidFill>
            </a:endParaRPr>
          </a:p>
          <a:p>
            <a:pPr algn="ctr"/>
            <a:r>
              <a:rPr lang="en-US" sz="1600" b="1" dirty="0" smtClean="0">
                <a:solidFill>
                  <a:prstClr val="black"/>
                </a:solidFill>
              </a:rPr>
              <a:t>799 </a:t>
            </a:r>
            <a:r>
              <a:rPr lang="en-US" sz="1600" b="1" dirty="0">
                <a:solidFill>
                  <a:prstClr val="black"/>
                </a:solidFill>
              </a:rPr>
              <a:t>kilometers </a:t>
            </a:r>
            <a:r>
              <a:rPr lang="en-US" sz="1600" b="1" dirty="0" smtClean="0">
                <a:solidFill>
                  <a:prstClr val="black"/>
                </a:solidFill>
              </a:rPr>
              <a:t>-- 496.5 </a:t>
            </a:r>
            <a:r>
              <a:rPr lang="en-US" sz="1600" b="1" dirty="0">
                <a:solidFill>
                  <a:prstClr val="black"/>
                </a:solidFill>
              </a:rPr>
              <a:t>miles </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845234" y="678782"/>
            <a:ext cx="1130300" cy="1130300"/>
          </a:xfrm>
          <a:prstGeom prst="rect">
            <a:avLst/>
          </a:prstGeom>
        </p:spPr>
      </p:pic>
    </p:spTree>
    <p:extLst>
      <p:ext uri="{BB962C8B-B14F-4D97-AF65-F5344CB8AC3E}">
        <p14:creationId xmlns:p14="http://schemas.microsoft.com/office/powerpoint/2010/main" val="2708843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1"/>
            <a:ext cx="9855200" cy="699893"/>
          </a:xfrm>
        </p:spPr>
        <p:txBody>
          <a:bodyPr/>
          <a:lstStyle/>
          <a:p>
            <a:r>
              <a:rPr lang="en-US" b="1" dirty="0"/>
              <a:t>Plan, Do, Study Act in Action on the </a:t>
            </a:r>
            <a:r>
              <a:rPr lang="en-US" b="1" dirty="0" smtClean="0"/>
              <a:t>Camino!</a:t>
            </a:r>
            <a:endParaRPr lang="en-US" sz="2000" b="1" dirty="0"/>
          </a:p>
        </p:txBody>
      </p:sp>
      <p:pic>
        <p:nvPicPr>
          <p:cNvPr id="5" name="0E40DBB7-09A6-4246-B6BB-7DACAE976D55" descr="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5534" y="4394200"/>
            <a:ext cx="3285067"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1" y="2177143"/>
            <a:ext cx="3450770" cy="4601027"/>
          </a:xfrm>
          <a:prstGeom prst="rect">
            <a:avLst/>
          </a:prstGeom>
        </p:spPr>
      </p:pic>
      <p:sp>
        <p:nvSpPr>
          <p:cNvPr id="7" name="Rectangle 6"/>
          <p:cNvSpPr/>
          <p:nvPr/>
        </p:nvSpPr>
        <p:spPr>
          <a:xfrm>
            <a:off x="4890801" y="2342883"/>
            <a:ext cx="3288517" cy="3785652"/>
          </a:xfrm>
          <a:prstGeom prst="rect">
            <a:avLst/>
          </a:prstGeom>
        </p:spPr>
        <p:txBody>
          <a:bodyPr wrap="square">
            <a:spAutoFit/>
          </a:bodyPr>
          <a:lstStyle/>
          <a:p>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My family discovered and  implemented many opportunities for PDSA cycles!</a:t>
            </a:r>
          </a:p>
          <a:p>
            <a:endPar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Blister Prevention</a:t>
            </a:r>
          </a:p>
          <a:p>
            <a:pPr marL="171450" indent="-171450">
              <a:buFont typeface="Arial" panose="020B0604020202020204" pitchFamily="34" charset="0"/>
              <a:buChar char="•"/>
            </a:pP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Blister Treatment</a:t>
            </a:r>
          </a:p>
          <a:p>
            <a:pPr marL="171450" indent="-171450">
              <a:buFont typeface="Arial" panose="020B0604020202020204" pitchFamily="34" charset="0"/>
              <a:buChar char="•"/>
            </a:pP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Hydration</a:t>
            </a:r>
          </a:p>
          <a:p>
            <a:pPr marL="171450" indent="-171450">
              <a:buFont typeface="Arial" panose="020B0604020202020204" pitchFamily="34" charset="0"/>
              <a:buChar char="•"/>
            </a:pP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Backpack Adjusting</a:t>
            </a:r>
          </a:p>
          <a:p>
            <a:pPr marL="171450" indent="-171450">
              <a:buFont typeface="Arial" panose="020B0604020202020204" pitchFamily="34" charset="0"/>
              <a:buChar char="•"/>
            </a:pP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Managing &amp; Minimizing Foot Pain</a:t>
            </a:r>
          </a:p>
          <a:p>
            <a:pPr marL="171450" indent="-171450">
              <a:buFont typeface="Arial" panose="020B0604020202020204" pitchFamily="34" charset="0"/>
              <a:buChar char="•"/>
            </a:pP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Spouse Collaboration</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3588" y="1530252"/>
            <a:ext cx="2767013" cy="2767013"/>
          </a:xfrm>
          <a:prstGeom prst="rect">
            <a:avLst/>
          </a:prstGeom>
        </p:spPr>
      </p:pic>
    </p:spTree>
    <p:extLst>
      <p:ext uri="{BB962C8B-B14F-4D97-AF65-F5344CB8AC3E}">
        <p14:creationId xmlns:p14="http://schemas.microsoft.com/office/powerpoint/2010/main" val="1672186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2050" y="114300"/>
            <a:ext cx="9867900" cy="6629400"/>
          </a:xfrm>
          <a:prstGeom prst="rect">
            <a:avLst/>
          </a:prstGeom>
        </p:spPr>
      </p:pic>
    </p:spTree>
    <p:extLst>
      <p:ext uri="{BB962C8B-B14F-4D97-AF65-F5344CB8AC3E}">
        <p14:creationId xmlns:p14="http://schemas.microsoft.com/office/powerpoint/2010/main" val="1329555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96941" y="48126"/>
            <a:ext cx="9710877" cy="6662237"/>
          </a:xfrm>
          <a:prstGeom prst="rect">
            <a:avLst/>
          </a:prstGeom>
        </p:spPr>
      </p:pic>
    </p:spTree>
    <p:extLst>
      <p:ext uri="{BB962C8B-B14F-4D97-AF65-F5344CB8AC3E}">
        <p14:creationId xmlns:p14="http://schemas.microsoft.com/office/powerpoint/2010/main" val="170358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10600" y="6324600"/>
            <a:ext cx="1905000" cy="457200"/>
          </a:xfrm>
          <a:prstGeom prst="rect">
            <a:avLst/>
          </a:prstGeom>
        </p:spPr>
        <p:txBody>
          <a:bodyPr/>
          <a:lstStyle>
            <a:lvl1pPr eaLnBrk="0" hangingPunct="0">
              <a:defRPr sz="2800">
                <a:solidFill>
                  <a:schemeClr val="tx1"/>
                </a:solidFill>
                <a:latin typeface="Times New Roman" panose="02020603050405020304" pitchFamily="18" charset="0"/>
              </a:defRPr>
            </a:lvl1pPr>
            <a:lvl2pPr marL="742932" indent="-285744" eaLnBrk="0" hangingPunct="0">
              <a:defRPr sz="2800">
                <a:solidFill>
                  <a:schemeClr val="tx1"/>
                </a:solidFill>
                <a:latin typeface="Times New Roman" panose="02020603050405020304" pitchFamily="18" charset="0"/>
              </a:defRPr>
            </a:lvl2pPr>
            <a:lvl3pPr marL="1142971" indent="-228594" eaLnBrk="0" hangingPunct="0">
              <a:defRPr sz="2800">
                <a:solidFill>
                  <a:schemeClr val="tx1"/>
                </a:solidFill>
                <a:latin typeface="Times New Roman" panose="02020603050405020304" pitchFamily="18" charset="0"/>
              </a:defRPr>
            </a:lvl3pPr>
            <a:lvl4pPr marL="1600160" indent="-228594" eaLnBrk="0" hangingPunct="0">
              <a:defRPr sz="2800">
                <a:solidFill>
                  <a:schemeClr val="tx1"/>
                </a:solidFill>
                <a:latin typeface="Times New Roman" panose="02020603050405020304" pitchFamily="18" charset="0"/>
              </a:defRPr>
            </a:lvl4pPr>
            <a:lvl5pPr marL="2057349" indent="-228594" eaLnBrk="0" hangingPunct="0">
              <a:defRPr sz="2800">
                <a:solidFill>
                  <a:schemeClr val="tx1"/>
                </a:solidFill>
                <a:latin typeface="Times New Roman" panose="02020603050405020304" pitchFamily="18" charset="0"/>
              </a:defRPr>
            </a:lvl5pPr>
            <a:lvl6pPr marL="2514537" indent="-228594" eaLnBrk="0" fontAlgn="base" hangingPunct="0">
              <a:spcBef>
                <a:spcPct val="0"/>
              </a:spcBef>
              <a:spcAft>
                <a:spcPct val="0"/>
              </a:spcAft>
              <a:defRPr sz="2800">
                <a:solidFill>
                  <a:schemeClr val="tx1"/>
                </a:solidFill>
                <a:latin typeface="Times New Roman" panose="02020603050405020304" pitchFamily="18" charset="0"/>
              </a:defRPr>
            </a:lvl6pPr>
            <a:lvl7pPr marL="2971726" indent="-228594" eaLnBrk="0" fontAlgn="base" hangingPunct="0">
              <a:spcBef>
                <a:spcPct val="0"/>
              </a:spcBef>
              <a:spcAft>
                <a:spcPct val="0"/>
              </a:spcAft>
              <a:defRPr sz="2800">
                <a:solidFill>
                  <a:schemeClr val="tx1"/>
                </a:solidFill>
                <a:latin typeface="Times New Roman" panose="02020603050405020304" pitchFamily="18" charset="0"/>
              </a:defRPr>
            </a:lvl7pPr>
            <a:lvl8pPr marL="3428914" indent="-228594" eaLnBrk="0" fontAlgn="base" hangingPunct="0">
              <a:spcBef>
                <a:spcPct val="0"/>
              </a:spcBef>
              <a:spcAft>
                <a:spcPct val="0"/>
              </a:spcAft>
              <a:defRPr sz="2800">
                <a:solidFill>
                  <a:schemeClr val="tx1"/>
                </a:solidFill>
                <a:latin typeface="Times New Roman" panose="02020603050405020304" pitchFamily="18" charset="0"/>
              </a:defRPr>
            </a:lvl8pPr>
            <a:lvl9pPr marL="3886103" indent="-228594"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fld id="{5D4A037A-6ACE-4018-8957-7C47E50C0AB5}" type="slidenum">
              <a:rPr lang="en-US" altLang="en-US" sz="1400">
                <a:solidFill>
                  <a:prstClr val="black"/>
                </a:solidFill>
                <a:latin typeface="Tahoma" panose="020B0604030504040204" pitchFamily="34" charset="0"/>
              </a:rPr>
              <a:pPr eaLnBrk="1" hangingPunct="1"/>
              <a:t>26</a:t>
            </a:fld>
            <a:endParaRPr lang="en-US" altLang="en-US" sz="1400">
              <a:solidFill>
                <a:prstClr val="black"/>
              </a:solidFill>
              <a:latin typeface="Tahoma" panose="020B0604030504040204" pitchFamily="34" charset="0"/>
            </a:endParaRPr>
          </a:p>
        </p:txBody>
      </p:sp>
      <p:pic>
        <p:nvPicPr>
          <p:cNvPr id="30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76226"/>
            <a:ext cx="4572000" cy="642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3426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914400"/>
            <a:ext cx="8077200" cy="533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chemeClr val="tx1"/>
                </a:solidFill>
                <a:miter lim="800000"/>
                <a:headEnd type="none" w="lg" len="lg"/>
                <a:tailEnd type="none" w="lg" len="lg"/>
              </a14:hiddenLine>
            </a:ext>
            <a:ext uri="{AF507438-7753-43E0-B8FC-AC1667EBCBE1}">
              <a14:hiddenEffects xmlns:a14="http://schemas.microsoft.com/office/drawing/2010/main">
                <a:effectLst>
                  <a:outerShdw dist="107763" dir="13500000" algn="ctr" rotWithShape="0">
                    <a:schemeClr val="bg2"/>
                  </a:outerShdw>
                </a:effectLst>
              </a14:hiddenEffects>
            </a:ext>
          </a:extLst>
        </p:spPr>
      </p:pic>
      <p:sp>
        <p:nvSpPr>
          <p:cNvPr id="7171" name="Text Box 3"/>
          <p:cNvSpPr txBox="1">
            <a:spLocks noChangeArrowheads="1"/>
          </p:cNvSpPr>
          <p:nvPr/>
        </p:nvSpPr>
        <p:spPr bwMode="auto">
          <a:xfrm>
            <a:off x="1676400" y="-76200"/>
            <a:ext cx="8839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200" dirty="0">
                <a:solidFill>
                  <a:srgbClr val="000000"/>
                </a:solidFill>
                <a:latin typeface="Times New Roman" panose="02020603050405020304" pitchFamily="18" charset="0"/>
                <a:ea typeface="ＭＳ Ｐゴシック" charset="-128"/>
              </a:rPr>
              <a:t>Recipient, Donor Mom, Procurement Leader, Transplant Surgeon</a:t>
            </a:r>
          </a:p>
        </p:txBody>
      </p:sp>
      <p:sp>
        <p:nvSpPr>
          <p:cNvPr id="7172" name="Text Box 4"/>
          <p:cNvSpPr txBox="1">
            <a:spLocks noChangeArrowheads="1"/>
          </p:cNvSpPr>
          <p:nvPr/>
        </p:nvSpPr>
        <p:spPr bwMode="auto">
          <a:xfrm>
            <a:off x="1524000" y="6473826"/>
            <a:ext cx="2209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400" dirty="0">
                <a:solidFill>
                  <a:srgbClr val="000000"/>
                </a:solidFill>
                <a:latin typeface="Times New Roman" panose="02020603050405020304" pitchFamily="18" charset="0"/>
                <a:ea typeface="ＭＳ Ｐゴシック" charset="-128"/>
              </a:rPr>
              <a:t>Photo taken in April 2002</a:t>
            </a:r>
          </a:p>
        </p:txBody>
      </p:sp>
    </p:spTree>
    <p:extLst>
      <p:ext uri="{BB962C8B-B14F-4D97-AF65-F5344CB8AC3E}">
        <p14:creationId xmlns:p14="http://schemas.microsoft.com/office/powerpoint/2010/main" val="17572597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581400" y="304800"/>
            <a:ext cx="6096000" cy="579438"/>
          </a:xfrm>
          <a:prstGeom prst="rect">
            <a:avLst/>
          </a:prstGeom>
          <a:noFill/>
          <a:ln>
            <a:noFill/>
          </a:ln>
          <a:effectLst>
            <a:outerShdw dist="28398" dir="3806097"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fontAlgn="base" hangingPunct="0">
              <a:spcBef>
                <a:spcPct val="0"/>
              </a:spcBef>
              <a:spcAft>
                <a:spcPct val="0"/>
              </a:spcAft>
              <a:defRPr/>
            </a:pPr>
            <a:r>
              <a:rPr lang="en-US" sz="3200">
                <a:solidFill>
                  <a:srgbClr val="000000"/>
                </a:solidFill>
                <a:latin typeface="Times New Roman" pitchFamily="18" charset="0"/>
                <a:ea typeface="ＭＳ Ｐゴシック" charset="-128"/>
              </a:rPr>
              <a:t>  </a:t>
            </a:r>
            <a:endParaRPr lang="en-US" sz="4800" b="1">
              <a:solidFill>
                <a:srgbClr val="CC0000"/>
              </a:solidFill>
              <a:effectLst>
                <a:outerShdw blurRad="38100" dist="38100" dir="2700000" algn="tl">
                  <a:srgbClr val="C0C0C0"/>
                </a:outerShdw>
              </a:effectLst>
              <a:latin typeface="Times New Roman" pitchFamily="18" charset="0"/>
              <a:ea typeface="ＭＳ Ｐゴシック" charset="-128"/>
            </a:endParaRPr>
          </a:p>
        </p:txBody>
      </p:sp>
      <p:sp>
        <p:nvSpPr>
          <p:cNvPr id="9219" name="Text Box 3"/>
          <p:cNvSpPr txBox="1">
            <a:spLocks noChangeArrowheads="1"/>
          </p:cNvSpPr>
          <p:nvPr/>
        </p:nvSpPr>
        <p:spPr bwMode="auto">
          <a:xfrm>
            <a:off x="2133600" y="2027239"/>
            <a:ext cx="8077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4000" b="1">
              <a:solidFill>
                <a:srgbClr val="FF1F1F"/>
              </a:solidFill>
              <a:latin typeface="Times New Roman" panose="02020603050405020304" pitchFamily="18" charset="0"/>
              <a:ea typeface="ＭＳ Ｐゴシック" charset="-128"/>
            </a:endParaRPr>
          </a:p>
        </p:txBody>
      </p:sp>
      <p:sp>
        <p:nvSpPr>
          <p:cNvPr id="9220" name="Text Box 4"/>
          <p:cNvSpPr txBox="1">
            <a:spLocks noChangeArrowheads="1"/>
          </p:cNvSpPr>
          <p:nvPr/>
        </p:nvSpPr>
        <p:spPr bwMode="auto">
          <a:xfrm>
            <a:off x="1524000" y="152400"/>
            <a:ext cx="8991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4800" b="1" i="1" dirty="0">
                <a:solidFill>
                  <a:srgbClr val="333399"/>
                </a:solidFill>
                <a:latin typeface="Times New Roman" panose="02020603050405020304" pitchFamily="18" charset="0"/>
                <a:ea typeface="ＭＳ Ｐゴシック" charset="-128"/>
              </a:rPr>
              <a:t>	 </a:t>
            </a:r>
            <a:r>
              <a:rPr lang="en-US" altLang="en-US" sz="4000" b="1" i="1" dirty="0">
                <a:solidFill>
                  <a:srgbClr val="000000"/>
                </a:solidFill>
                <a:latin typeface="Times New Roman" panose="02020603050405020304" pitchFamily="18" charset="0"/>
                <a:ea typeface="ＭＳ Ｐゴシック" charset="-128"/>
              </a:rPr>
              <a:t>Donation After Circulatory Death</a:t>
            </a:r>
          </a:p>
          <a:p>
            <a:pPr eaLnBrk="1" fontAlgn="base" hangingPunct="1">
              <a:spcBef>
                <a:spcPct val="0"/>
              </a:spcBef>
              <a:spcAft>
                <a:spcPct val="0"/>
              </a:spcAft>
            </a:pPr>
            <a:endParaRPr lang="en-US" altLang="en-US" sz="2800" b="1" i="1" dirty="0">
              <a:solidFill>
                <a:srgbClr val="000000"/>
              </a:solidFill>
              <a:latin typeface="Times New Roman" panose="02020603050405020304" pitchFamily="18" charset="0"/>
              <a:ea typeface="ＭＳ Ｐゴシック" charset="-128"/>
            </a:endParaRPr>
          </a:p>
          <a:p>
            <a:pPr eaLnBrk="1" fontAlgn="base" hangingPunct="1">
              <a:spcBef>
                <a:spcPct val="0"/>
              </a:spcBef>
              <a:spcAft>
                <a:spcPct val="0"/>
              </a:spcAft>
            </a:pPr>
            <a:endParaRPr lang="en-US" altLang="en-US" sz="4400" dirty="0">
              <a:solidFill>
                <a:srgbClr val="000000"/>
              </a:solidFill>
              <a:latin typeface="Times New Roman" panose="02020603050405020304" pitchFamily="18" charset="0"/>
              <a:ea typeface="ＭＳ Ｐゴシック" charset="-128"/>
            </a:endParaRPr>
          </a:p>
        </p:txBody>
      </p:sp>
      <p:sp>
        <p:nvSpPr>
          <p:cNvPr id="9221" name="Text Box 5"/>
          <p:cNvSpPr txBox="1">
            <a:spLocks noChangeArrowheads="1"/>
          </p:cNvSpPr>
          <p:nvPr/>
        </p:nvSpPr>
        <p:spPr bwMode="auto">
          <a:xfrm>
            <a:off x="257577" y="1275676"/>
            <a:ext cx="10921285"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buClr>
                <a:srgbClr val="FF0000"/>
              </a:buClr>
              <a:buFont typeface="Wingdings" panose="05000000000000000000" pitchFamily="2" charset="2"/>
              <a:buChar char="§"/>
            </a:pPr>
            <a:r>
              <a:rPr lang="en-US" altLang="en-US" sz="3200" b="1" dirty="0">
                <a:solidFill>
                  <a:srgbClr val="000000"/>
                </a:solidFill>
                <a:latin typeface="Times New Roman" panose="02020603050405020304" pitchFamily="18" charset="0"/>
                <a:ea typeface="ＭＳ Ｐゴシック" charset="-128"/>
              </a:rPr>
              <a:t>Susan McVeigh Dillon Speaks to Collaborative Learning Session 2 in January, 2004…and Hospitals Throughout the </a:t>
            </a:r>
            <a:r>
              <a:rPr lang="en-US" altLang="en-US" sz="3200" b="1" dirty="0" smtClean="0">
                <a:solidFill>
                  <a:srgbClr val="000000"/>
                </a:solidFill>
                <a:latin typeface="Times New Roman" panose="02020603050405020304" pitchFamily="18" charset="0"/>
                <a:ea typeface="ＭＳ Ｐゴシック" charset="-128"/>
              </a:rPr>
              <a:t>Nation</a:t>
            </a:r>
            <a:endParaRPr lang="en-US" altLang="en-US" sz="3200" b="1" dirty="0">
              <a:solidFill>
                <a:srgbClr val="000000"/>
              </a:solidFill>
              <a:latin typeface="Times New Roman" panose="02020603050405020304" pitchFamily="18" charset="0"/>
              <a:ea typeface="ＭＳ Ｐゴシック" charset="-128"/>
            </a:endParaRPr>
          </a:p>
          <a:p>
            <a:pPr eaLnBrk="1" fontAlgn="base" hangingPunct="1">
              <a:spcBef>
                <a:spcPct val="0"/>
              </a:spcBef>
              <a:spcAft>
                <a:spcPct val="0"/>
              </a:spcAft>
              <a:buClr>
                <a:srgbClr val="FF0000"/>
              </a:buClr>
              <a:buFont typeface="Wingdings" panose="05000000000000000000" pitchFamily="2" charset="2"/>
              <a:buChar char="§"/>
            </a:pPr>
            <a:endParaRPr lang="en-US" altLang="en-US" sz="3200" b="1" dirty="0">
              <a:solidFill>
                <a:srgbClr val="000000"/>
              </a:solidFill>
              <a:latin typeface="Times New Roman" panose="02020603050405020304" pitchFamily="18" charset="0"/>
              <a:ea typeface="ＭＳ Ｐゴシック" charset="-128"/>
            </a:endParaRPr>
          </a:p>
          <a:p>
            <a:pPr eaLnBrk="1" fontAlgn="base" hangingPunct="1">
              <a:spcBef>
                <a:spcPct val="0"/>
              </a:spcBef>
              <a:spcAft>
                <a:spcPct val="0"/>
              </a:spcAft>
              <a:buClr>
                <a:srgbClr val="FF0000"/>
              </a:buClr>
              <a:buFont typeface="Wingdings" panose="05000000000000000000" pitchFamily="2" charset="2"/>
              <a:buChar char="§"/>
            </a:pPr>
            <a:r>
              <a:rPr lang="en-US" altLang="en-US" sz="3200" b="1" dirty="0">
                <a:solidFill>
                  <a:srgbClr val="000000"/>
                </a:solidFill>
                <a:latin typeface="Times New Roman" panose="02020603050405020304" pitchFamily="18" charset="0"/>
                <a:ea typeface="ＭＳ Ｐゴシック" charset="-128"/>
              </a:rPr>
              <a:t>47% Increase in DCD in 2004</a:t>
            </a:r>
          </a:p>
          <a:p>
            <a:pPr eaLnBrk="1" fontAlgn="base" hangingPunct="1">
              <a:spcBef>
                <a:spcPct val="0"/>
              </a:spcBef>
              <a:spcAft>
                <a:spcPct val="0"/>
              </a:spcAft>
              <a:buClr>
                <a:srgbClr val="FF0000"/>
              </a:buClr>
              <a:buFont typeface="Wingdings" panose="05000000000000000000" pitchFamily="2" charset="2"/>
              <a:buChar char="§"/>
            </a:pPr>
            <a:r>
              <a:rPr lang="en-US" altLang="en-US" sz="3200" b="1" dirty="0">
                <a:solidFill>
                  <a:srgbClr val="000000"/>
                </a:solidFill>
                <a:latin typeface="Times New Roman" panose="02020603050405020304" pitchFamily="18" charset="0"/>
                <a:ea typeface="ＭＳ Ｐゴシック" charset="-128"/>
              </a:rPr>
              <a:t>More Big Increases in 2005</a:t>
            </a:r>
          </a:p>
          <a:p>
            <a:pPr eaLnBrk="1" fontAlgn="base" hangingPunct="1">
              <a:spcBef>
                <a:spcPct val="0"/>
              </a:spcBef>
              <a:spcAft>
                <a:spcPct val="0"/>
              </a:spcAft>
              <a:buClr>
                <a:srgbClr val="FF0000"/>
              </a:buClr>
              <a:buFont typeface="Wingdings" panose="05000000000000000000" pitchFamily="2" charset="2"/>
              <a:buChar char="§"/>
            </a:pPr>
            <a:r>
              <a:rPr lang="en-US" altLang="en-US" sz="3200" b="1" dirty="0">
                <a:solidFill>
                  <a:srgbClr val="000000"/>
                </a:solidFill>
                <a:latin typeface="Times New Roman" panose="02020603050405020304" pitchFamily="18" charset="0"/>
                <a:ea typeface="ＭＳ Ｐゴシック" charset="-128"/>
              </a:rPr>
              <a:t>Today </a:t>
            </a:r>
            <a:r>
              <a:rPr lang="en-US" altLang="en-US" sz="3200" b="1" dirty="0" smtClean="0">
                <a:solidFill>
                  <a:srgbClr val="000000"/>
                </a:solidFill>
                <a:latin typeface="Times New Roman" panose="02020603050405020304" pitchFamily="18" charset="0"/>
                <a:ea typeface="ＭＳ Ｐゴシック" charset="-128"/>
              </a:rPr>
              <a:t>21% </a:t>
            </a:r>
            <a:r>
              <a:rPr lang="en-US" altLang="en-US" sz="3200" b="1" dirty="0">
                <a:solidFill>
                  <a:srgbClr val="000000"/>
                </a:solidFill>
                <a:latin typeface="Times New Roman" panose="02020603050405020304" pitchFamily="18" charset="0"/>
                <a:ea typeface="ＭＳ Ｐゴシック" charset="-128"/>
              </a:rPr>
              <a:t>of Deceased Donors Nationally are from DCD</a:t>
            </a:r>
          </a:p>
          <a:p>
            <a:pPr eaLnBrk="1" fontAlgn="base" hangingPunct="1">
              <a:spcBef>
                <a:spcPct val="0"/>
              </a:spcBef>
              <a:spcAft>
                <a:spcPct val="0"/>
              </a:spcAft>
              <a:buClr>
                <a:srgbClr val="FF0000"/>
              </a:buClr>
              <a:buFont typeface="Wingdings" panose="05000000000000000000" pitchFamily="2" charset="2"/>
              <a:buChar char="§"/>
            </a:pPr>
            <a:endParaRPr lang="en-US" altLang="en-US" sz="4000" b="1" dirty="0">
              <a:solidFill>
                <a:srgbClr val="000000"/>
              </a:solidFill>
              <a:latin typeface="Times New Roman" panose="02020603050405020304" pitchFamily="18" charset="0"/>
              <a:ea typeface="ＭＳ Ｐゴシック" charset="-128"/>
            </a:endParaRPr>
          </a:p>
          <a:p>
            <a:pPr eaLnBrk="1" fontAlgn="base" hangingPunct="1">
              <a:spcBef>
                <a:spcPct val="0"/>
              </a:spcBef>
              <a:spcAft>
                <a:spcPct val="0"/>
              </a:spcAft>
              <a:buClr>
                <a:srgbClr val="FF0000"/>
              </a:buClr>
              <a:buFont typeface="Wingdings" panose="05000000000000000000" pitchFamily="2" charset="2"/>
              <a:buChar char="§"/>
            </a:pPr>
            <a:endParaRPr lang="en-US" altLang="en-US" sz="4000" b="1" dirty="0">
              <a:solidFill>
                <a:srgbClr val="000000"/>
              </a:solidFill>
              <a:latin typeface="Times New Roman" panose="02020603050405020304" pitchFamily="18" charset="0"/>
              <a:ea typeface="ＭＳ Ｐゴシック" charset="-128"/>
            </a:endParaRPr>
          </a:p>
          <a:p>
            <a:pPr eaLnBrk="1" fontAlgn="base" hangingPunct="1">
              <a:spcBef>
                <a:spcPct val="0"/>
              </a:spcBef>
              <a:spcAft>
                <a:spcPct val="0"/>
              </a:spcAft>
              <a:buClr>
                <a:srgbClr val="333399"/>
              </a:buClr>
              <a:buFont typeface="Wingdings" panose="05000000000000000000" pitchFamily="2" charset="2"/>
              <a:buChar char="§"/>
            </a:pPr>
            <a:endParaRPr lang="en-US" altLang="en-US" sz="4000" b="1" dirty="0">
              <a:solidFill>
                <a:srgbClr val="000000"/>
              </a:solidFill>
              <a:latin typeface="Times New Roman" panose="02020603050405020304" pitchFamily="18" charset="0"/>
              <a:ea typeface="ＭＳ Ｐゴシック" charset="-128"/>
            </a:endParaRPr>
          </a:p>
        </p:txBody>
      </p:sp>
    </p:spTree>
    <p:extLst>
      <p:ext uri="{BB962C8B-B14F-4D97-AF65-F5344CB8AC3E}">
        <p14:creationId xmlns:p14="http://schemas.microsoft.com/office/powerpoint/2010/main" val="14378583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t>Pause for Reflection</a:t>
            </a:r>
          </a:p>
        </p:txBody>
      </p:sp>
      <p:sp>
        <p:nvSpPr>
          <p:cNvPr id="3" name="Content Placeholder 2"/>
          <p:cNvSpPr>
            <a:spLocks noGrp="1"/>
          </p:cNvSpPr>
          <p:nvPr>
            <p:ph idx="1"/>
          </p:nvPr>
        </p:nvSpPr>
        <p:spPr>
          <a:xfrm>
            <a:off x="1155700" y="2489200"/>
            <a:ext cx="10296071" cy="4102100"/>
          </a:xfrm>
        </p:spPr>
        <p:txBody>
          <a:bodyPr>
            <a:normAutofit/>
          </a:bodyPr>
          <a:lstStyle/>
          <a:p>
            <a:pPr>
              <a:defRPr/>
            </a:pPr>
            <a:r>
              <a:rPr lang="en-US" sz="4000" b="1" i="1" dirty="0">
                <a:cs typeface="MS PGothic"/>
              </a:rPr>
              <a:t>What are your experiences with using Bold Aims to </a:t>
            </a:r>
            <a:r>
              <a:rPr lang="en-US" sz="4000" b="1" i="1" dirty="0" smtClean="0">
                <a:cs typeface="MS PGothic"/>
              </a:rPr>
              <a:t>build systems </a:t>
            </a:r>
            <a:r>
              <a:rPr lang="en-US" sz="4000" b="1" i="1" dirty="0">
                <a:cs typeface="MS PGothic"/>
              </a:rPr>
              <a:t>&amp; drive results?  </a:t>
            </a:r>
            <a:br>
              <a:rPr lang="en-US" sz="4000" b="1" i="1" dirty="0">
                <a:cs typeface="MS PGothic"/>
              </a:rPr>
            </a:br>
            <a:endParaRPr lang="en-US" sz="4000" b="1" i="1" dirty="0">
              <a:cs typeface="MS PGothic"/>
            </a:endParaRPr>
          </a:p>
          <a:p>
            <a:pPr>
              <a:defRPr/>
            </a:pPr>
            <a:r>
              <a:rPr lang="en-US" sz="4000" b="1" i="1" dirty="0"/>
              <a:t>What bold aims are you committing to now… in your work and in your life?</a:t>
            </a:r>
          </a:p>
        </p:txBody>
      </p:sp>
    </p:spTree>
    <p:extLst>
      <p:ext uri="{BB962C8B-B14F-4D97-AF65-F5344CB8AC3E}">
        <p14:creationId xmlns:p14="http://schemas.microsoft.com/office/powerpoint/2010/main" val="1905597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a:t>What We’ll Talk About Today</a:t>
            </a:r>
          </a:p>
        </p:txBody>
      </p:sp>
      <p:sp>
        <p:nvSpPr>
          <p:cNvPr id="3" name="Content Placeholder 2"/>
          <p:cNvSpPr>
            <a:spLocks noGrp="1"/>
          </p:cNvSpPr>
          <p:nvPr>
            <p:ph idx="1"/>
          </p:nvPr>
        </p:nvSpPr>
        <p:spPr>
          <a:xfrm>
            <a:off x="2057402" y="2286000"/>
            <a:ext cx="8166735" cy="4292600"/>
          </a:xfrm>
        </p:spPr>
        <p:txBody>
          <a:bodyPr/>
          <a:lstStyle/>
          <a:p>
            <a:endParaRPr lang="en-US" sz="2800" dirty="0"/>
          </a:p>
          <a:p>
            <a:endParaRPr lang="en-US" sz="2800" dirty="0"/>
          </a:p>
        </p:txBody>
      </p:sp>
      <p:sp>
        <p:nvSpPr>
          <p:cNvPr id="4" name="Content Placeholder 2"/>
          <p:cNvSpPr txBox="1">
            <a:spLocks/>
          </p:cNvSpPr>
          <p:nvPr/>
        </p:nvSpPr>
        <p:spPr>
          <a:xfrm>
            <a:off x="2057402" y="2415058"/>
            <a:ext cx="8289322" cy="4010455"/>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rgbClr val="E9CD1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rgbClr val="E9CD1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rgbClr val="E9CD1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rgbClr val="E9CD1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rgbClr val="E9CD1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800" b="1" dirty="0"/>
              <a:t>Leadership as a </a:t>
            </a:r>
            <a:r>
              <a:rPr lang="en-US" sz="2800" b="1" dirty="0" smtClean="0"/>
              <a:t>Self-Accountability</a:t>
            </a:r>
            <a:endParaRPr lang="en-US" sz="2800" b="1" dirty="0"/>
          </a:p>
          <a:p>
            <a:endParaRPr lang="en-US" sz="2800" b="1" dirty="0" smtClean="0"/>
          </a:p>
          <a:p>
            <a:r>
              <a:rPr lang="en-US" sz="2800" b="1" dirty="0" smtClean="0"/>
              <a:t>Using Bold Aims to Generate and Evolve Systems &amp; Results</a:t>
            </a:r>
          </a:p>
          <a:p>
            <a:endParaRPr lang="en-US" sz="2800" b="1" dirty="0"/>
          </a:p>
          <a:p>
            <a:r>
              <a:rPr lang="en-US" sz="2800" b="1" dirty="0" smtClean="0"/>
              <a:t>Cultivating a </a:t>
            </a:r>
            <a:r>
              <a:rPr lang="en-US" sz="2800" b="1" dirty="0"/>
              <a:t>Powerful Shared </a:t>
            </a:r>
            <a:r>
              <a:rPr lang="en-US" sz="2800" b="1" dirty="0" smtClean="0"/>
              <a:t>Mindset</a:t>
            </a:r>
            <a:r>
              <a:rPr lang="en-US" sz="2800" b="1" dirty="0"/>
              <a:t> </a:t>
            </a:r>
            <a:r>
              <a:rPr lang="en-US" sz="2800" b="1" dirty="0" smtClean="0"/>
              <a:t>through Leadership Speech Acts</a:t>
            </a:r>
          </a:p>
          <a:p>
            <a:endParaRPr lang="en-US" sz="2800" b="1" dirty="0" smtClean="0"/>
          </a:p>
          <a:p>
            <a:endParaRPr lang="en-US" sz="2800" b="1" dirty="0" smtClean="0"/>
          </a:p>
          <a:p>
            <a:endParaRPr lang="en-US" dirty="0" smtClean="0"/>
          </a:p>
          <a:p>
            <a:endParaRPr lang="en-US" dirty="0"/>
          </a:p>
        </p:txBody>
      </p:sp>
    </p:spTree>
    <p:extLst>
      <p:ext uri="{BB962C8B-B14F-4D97-AF65-F5344CB8AC3E}">
        <p14:creationId xmlns:p14="http://schemas.microsoft.com/office/powerpoint/2010/main" val="13150799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0440" y="927100"/>
            <a:ext cx="6787973" cy="709865"/>
          </a:xfrm>
        </p:spPr>
        <p:txBody>
          <a:bodyPr/>
          <a:lstStyle/>
          <a:p>
            <a:r>
              <a:rPr lang="en-US" sz="3600" b="1" dirty="0"/>
              <a:t>A Powerful Shared Mindset: Leadership Speech Acts</a:t>
            </a:r>
          </a:p>
        </p:txBody>
      </p:sp>
      <p:sp>
        <p:nvSpPr>
          <p:cNvPr id="3" name="Content Placeholder 2"/>
          <p:cNvSpPr>
            <a:spLocks noGrp="1"/>
          </p:cNvSpPr>
          <p:nvPr>
            <p:ph idx="1"/>
          </p:nvPr>
        </p:nvSpPr>
        <p:spPr/>
        <p:txBody>
          <a:bodyPr/>
          <a:lstStyle/>
          <a:p>
            <a:r>
              <a:rPr lang="en-US" sz="2800" b="1" dirty="0"/>
              <a:t>Assertions</a:t>
            </a:r>
          </a:p>
          <a:p>
            <a:r>
              <a:rPr lang="en-US" sz="2800" b="1" dirty="0"/>
              <a:t>Declarations</a:t>
            </a:r>
          </a:p>
          <a:p>
            <a:r>
              <a:rPr lang="en-US" sz="2800" b="1" dirty="0"/>
              <a:t>Requests &amp; Offers</a:t>
            </a:r>
          </a:p>
          <a:p>
            <a:r>
              <a:rPr lang="en-US" sz="2800" b="1" dirty="0"/>
              <a:t>Acknowledgements</a:t>
            </a:r>
          </a:p>
          <a:p>
            <a:r>
              <a:rPr lang="en-US" sz="2800" b="1" dirty="0"/>
              <a:t>“Yes, and”</a:t>
            </a:r>
          </a:p>
          <a:p>
            <a:r>
              <a:rPr lang="en-US" sz="2800" b="1" dirty="0"/>
              <a:t>Effective Questions</a:t>
            </a:r>
          </a:p>
          <a:p>
            <a:endParaRPr lang="en-US" dirty="0"/>
          </a:p>
        </p:txBody>
      </p:sp>
      <p:sp>
        <p:nvSpPr>
          <p:cNvPr id="4" name="TextBox 3"/>
          <p:cNvSpPr txBox="1"/>
          <p:nvPr/>
        </p:nvSpPr>
        <p:spPr>
          <a:xfrm>
            <a:off x="3200400" y="6039853"/>
            <a:ext cx="4676280" cy="369332"/>
          </a:xfrm>
          <a:prstGeom prst="rect">
            <a:avLst/>
          </a:prstGeom>
          <a:noFill/>
        </p:spPr>
        <p:txBody>
          <a:bodyPr wrap="none" rtlCol="0">
            <a:spAutoFit/>
          </a:bodyPr>
          <a:lstStyle/>
          <a:p>
            <a:r>
              <a:rPr lang="en-US" b="1" i="1" dirty="0">
                <a:solidFill>
                  <a:prstClr val="black"/>
                </a:solidFill>
              </a:rPr>
              <a:t>Leadership Happens Through Language</a:t>
            </a:r>
          </a:p>
        </p:txBody>
      </p:sp>
    </p:spTree>
    <p:extLst>
      <p:ext uri="{BB962C8B-B14F-4D97-AF65-F5344CB8AC3E}">
        <p14:creationId xmlns:p14="http://schemas.microsoft.com/office/powerpoint/2010/main" val="4215443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7924" y="823861"/>
            <a:ext cx="6677360" cy="709865"/>
          </a:xfrm>
        </p:spPr>
        <p:txBody>
          <a:bodyPr/>
          <a:lstStyle/>
          <a:p>
            <a:r>
              <a:rPr lang="en-US" sz="3600" b="1" dirty="0"/>
              <a:t>Leadership Speech Acts Are Not:</a:t>
            </a:r>
          </a:p>
        </p:txBody>
      </p:sp>
      <p:sp>
        <p:nvSpPr>
          <p:cNvPr id="3" name="Content Placeholder 2"/>
          <p:cNvSpPr>
            <a:spLocks noGrp="1"/>
          </p:cNvSpPr>
          <p:nvPr>
            <p:ph idx="1"/>
          </p:nvPr>
        </p:nvSpPr>
        <p:spPr>
          <a:xfrm>
            <a:off x="2390441" y="2362200"/>
            <a:ext cx="6343201" cy="3530600"/>
          </a:xfrm>
        </p:spPr>
        <p:txBody>
          <a:bodyPr/>
          <a:lstStyle/>
          <a:p>
            <a:pPr lvl="0">
              <a:spcBef>
                <a:spcPct val="20000"/>
              </a:spcBef>
              <a:buFont typeface="Wingdings" panose="05000000000000000000" pitchFamily="2" charset="2"/>
              <a:buChar char="Ø"/>
            </a:pPr>
            <a:r>
              <a:rPr lang="en-US" altLang="en-US" sz="3200" b="1" dirty="0">
                <a:solidFill>
                  <a:prstClr val="black">
                    <a:lumMod val="65000"/>
                    <a:lumOff val="35000"/>
                  </a:prstClr>
                </a:solidFill>
              </a:rPr>
              <a:t>Complaints</a:t>
            </a:r>
          </a:p>
          <a:p>
            <a:pPr lvl="0">
              <a:spcBef>
                <a:spcPct val="20000"/>
              </a:spcBef>
              <a:buFont typeface="Wingdings" panose="05000000000000000000" pitchFamily="2" charset="2"/>
              <a:buChar char="Ø"/>
            </a:pPr>
            <a:r>
              <a:rPr lang="en-US" altLang="en-US" sz="3200" b="1" dirty="0">
                <a:solidFill>
                  <a:prstClr val="black">
                    <a:lumMod val="65000"/>
                    <a:lumOff val="35000"/>
                  </a:prstClr>
                </a:solidFill>
              </a:rPr>
              <a:t>Gossip</a:t>
            </a:r>
          </a:p>
          <a:p>
            <a:pPr lvl="0">
              <a:spcBef>
                <a:spcPct val="20000"/>
              </a:spcBef>
              <a:buFont typeface="Wingdings" panose="05000000000000000000" pitchFamily="2" charset="2"/>
              <a:buChar char="Ø"/>
            </a:pPr>
            <a:r>
              <a:rPr lang="en-US" altLang="en-US" sz="3200" b="1" dirty="0">
                <a:solidFill>
                  <a:prstClr val="black">
                    <a:lumMod val="65000"/>
                    <a:lumOff val="35000"/>
                  </a:prstClr>
                </a:solidFill>
              </a:rPr>
              <a:t>Worries &amp; Frets</a:t>
            </a:r>
          </a:p>
          <a:p>
            <a:pPr lvl="0">
              <a:spcBef>
                <a:spcPct val="20000"/>
              </a:spcBef>
              <a:buFont typeface="Wingdings" panose="05000000000000000000" pitchFamily="2" charset="2"/>
              <a:buChar char="Ø"/>
            </a:pPr>
            <a:r>
              <a:rPr lang="en-US" altLang="en-US" sz="3200" b="1" dirty="0">
                <a:solidFill>
                  <a:prstClr val="black">
                    <a:lumMod val="65000"/>
                    <a:lumOff val="35000"/>
                  </a:prstClr>
                </a:solidFill>
              </a:rPr>
              <a:t>Ineffective Questions</a:t>
            </a:r>
          </a:p>
          <a:p>
            <a:pPr lvl="0">
              <a:spcBef>
                <a:spcPct val="20000"/>
              </a:spcBef>
              <a:buFont typeface="Wingdings" panose="05000000000000000000" pitchFamily="2" charset="2"/>
              <a:buChar char="Ø"/>
            </a:pPr>
            <a:r>
              <a:rPr lang="en-US" altLang="en-US" sz="3200" b="1" dirty="0">
                <a:solidFill>
                  <a:prstClr val="black">
                    <a:lumMod val="65000"/>
                    <a:lumOff val="35000"/>
                  </a:prstClr>
                </a:solidFill>
              </a:rPr>
              <a:t>Excuses</a:t>
            </a:r>
          </a:p>
          <a:p>
            <a:pPr lvl="0">
              <a:spcBef>
                <a:spcPct val="20000"/>
              </a:spcBef>
              <a:buFont typeface="Wingdings" panose="05000000000000000000" pitchFamily="2" charset="2"/>
              <a:buChar char="Ø"/>
            </a:pPr>
            <a:r>
              <a:rPr lang="en-US" altLang="en-US" sz="3200" b="1" dirty="0">
                <a:solidFill>
                  <a:prstClr val="black">
                    <a:lumMod val="65000"/>
                    <a:lumOff val="35000"/>
                  </a:prstClr>
                </a:solidFill>
              </a:rPr>
              <a:t>Blame</a:t>
            </a:r>
          </a:p>
          <a:p>
            <a:endParaRPr lang="en-US" dirty="0"/>
          </a:p>
        </p:txBody>
      </p:sp>
      <p:sp>
        <p:nvSpPr>
          <p:cNvPr id="4" name="TextBox 3"/>
          <p:cNvSpPr txBox="1"/>
          <p:nvPr/>
        </p:nvSpPr>
        <p:spPr>
          <a:xfrm>
            <a:off x="3200400" y="6039853"/>
            <a:ext cx="4676280" cy="369332"/>
          </a:xfrm>
          <a:prstGeom prst="rect">
            <a:avLst/>
          </a:prstGeom>
          <a:noFill/>
        </p:spPr>
        <p:txBody>
          <a:bodyPr wrap="none" rtlCol="0">
            <a:spAutoFit/>
          </a:bodyPr>
          <a:lstStyle/>
          <a:p>
            <a:r>
              <a:rPr lang="en-US" b="1" i="1" dirty="0">
                <a:solidFill>
                  <a:prstClr val="black"/>
                </a:solidFill>
              </a:rPr>
              <a:t>Leadership Happens Through Language</a:t>
            </a:r>
          </a:p>
        </p:txBody>
      </p:sp>
    </p:spTree>
    <p:extLst>
      <p:ext uri="{BB962C8B-B14F-4D97-AF65-F5344CB8AC3E}">
        <p14:creationId xmlns:p14="http://schemas.microsoft.com/office/powerpoint/2010/main" val="4153635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60" y="927100"/>
            <a:ext cx="9182636" cy="709865"/>
          </a:xfrm>
        </p:spPr>
        <p:txBody>
          <a:bodyPr/>
          <a:lstStyle/>
          <a:p>
            <a:pPr algn="ctr"/>
            <a:r>
              <a:rPr lang="en-US" sz="4000" b="1" dirty="0"/>
              <a:t>Questions for Reflection and Action</a:t>
            </a:r>
          </a:p>
        </p:txBody>
      </p:sp>
      <p:sp>
        <p:nvSpPr>
          <p:cNvPr id="3" name="Content Placeholder 2"/>
          <p:cNvSpPr>
            <a:spLocks noGrp="1"/>
          </p:cNvSpPr>
          <p:nvPr>
            <p:ph idx="1"/>
          </p:nvPr>
        </p:nvSpPr>
        <p:spPr>
          <a:xfrm>
            <a:off x="399245" y="2368648"/>
            <a:ext cx="11127347" cy="3530600"/>
          </a:xfrm>
        </p:spPr>
        <p:txBody>
          <a:bodyPr>
            <a:noAutofit/>
          </a:bodyPr>
          <a:lstStyle/>
          <a:p>
            <a:r>
              <a:rPr lang="en-US" sz="3200" b="1" i="1" dirty="0"/>
              <a:t>What are your reactions and insights </a:t>
            </a:r>
            <a:r>
              <a:rPr lang="en-US" sz="3200" b="1" i="1" dirty="0" smtClean="0"/>
              <a:t>about Leadership Speech Acts?</a:t>
            </a:r>
          </a:p>
          <a:p>
            <a:endParaRPr lang="en-US" sz="3200" b="1" i="1" dirty="0"/>
          </a:p>
          <a:p>
            <a:r>
              <a:rPr lang="en-US" sz="3200" b="1" i="1" dirty="0" smtClean="0"/>
              <a:t>How might you use one or more of these Leadership methods (Choice, Aims to Create Systems, Leadership Speech Acts) to drive progress and results on organ donation and transplantation in your work?</a:t>
            </a:r>
            <a:endParaRPr lang="en-US" sz="3200" b="1" i="1" dirty="0"/>
          </a:p>
        </p:txBody>
      </p:sp>
    </p:spTree>
    <p:extLst>
      <p:ext uri="{BB962C8B-B14F-4D97-AF65-F5344CB8AC3E}">
        <p14:creationId xmlns:p14="http://schemas.microsoft.com/office/powerpoint/2010/main" val="2016471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315" y="2322286"/>
            <a:ext cx="10109200" cy="4724400"/>
          </a:xfrm>
        </p:spPr>
        <p:txBody>
          <a:bodyPr>
            <a:noAutofit/>
          </a:bodyPr>
          <a:lstStyle/>
          <a:p>
            <a:r>
              <a:rPr lang="en-US" sz="2400" b="1" u="sng" dirty="0" smtClean="0"/>
              <a:t>Choose to Make &amp; Stand for Bold Aims </a:t>
            </a:r>
            <a:r>
              <a:rPr lang="en-US" sz="2400" b="1" dirty="0" smtClean="0"/>
              <a:t>on Important Priorities like Reducing Kidney Discards and Increasing DCD</a:t>
            </a:r>
          </a:p>
          <a:p>
            <a:r>
              <a:rPr lang="en-US" sz="2400" b="1" dirty="0" smtClean="0"/>
              <a:t>Intentionally </a:t>
            </a:r>
            <a:r>
              <a:rPr lang="en-US" sz="2400" b="1" u="sng" dirty="0" smtClean="0"/>
              <a:t>Use Leadership Speech Acts </a:t>
            </a:r>
            <a:r>
              <a:rPr lang="en-US" sz="2400" b="1" dirty="0" smtClean="0"/>
              <a:t>to Drive Progress, Results and Teamwork</a:t>
            </a:r>
          </a:p>
          <a:p>
            <a:r>
              <a:rPr lang="en-US" sz="2400" b="1" dirty="0"/>
              <a:t>Use Your Individual and Organizational Platforms to Make This Happen</a:t>
            </a:r>
          </a:p>
          <a:p>
            <a:r>
              <a:rPr lang="en-US" sz="2400" b="1" u="sng" dirty="0" smtClean="0"/>
              <a:t>Share these Concepts </a:t>
            </a:r>
            <a:r>
              <a:rPr lang="en-US" sz="2400" b="1" dirty="0" smtClean="0"/>
              <a:t>of Choice, Using Aims to Create Systems &amp; Results, and Leadership Speech Acts -- in the Next 24 Hours</a:t>
            </a:r>
          </a:p>
          <a:p>
            <a:pPr marL="0" indent="0">
              <a:buNone/>
            </a:pPr>
            <a:r>
              <a:rPr lang="en-US" sz="2400" b="1" dirty="0"/>
              <a:t>	</a:t>
            </a:r>
            <a:r>
              <a:rPr lang="en-US" sz="2400" b="1" dirty="0" smtClean="0"/>
              <a:t>	</a:t>
            </a:r>
          </a:p>
          <a:p>
            <a:pPr marL="0" indent="0">
              <a:buNone/>
            </a:pPr>
            <a:r>
              <a:rPr lang="en-US" sz="2400" b="1" dirty="0"/>
              <a:t>	</a:t>
            </a:r>
            <a:r>
              <a:rPr lang="en-US" sz="2400" b="1" dirty="0" smtClean="0"/>
              <a:t>	</a:t>
            </a:r>
            <a:r>
              <a:rPr lang="en-US" sz="3200" b="1" dirty="0" smtClean="0"/>
              <a:t>Together, we </a:t>
            </a:r>
            <a:r>
              <a:rPr lang="en-US" sz="3200" b="1" dirty="0"/>
              <a:t>can achieve our </a:t>
            </a:r>
            <a:r>
              <a:rPr lang="en-US" sz="3200" b="1" dirty="0" smtClean="0"/>
              <a:t>bold Aims</a:t>
            </a:r>
            <a:r>
              <a:rPr lang="en-US" sz="3200" b="1" dirty="0"/>
              <a:t>.</a:t>
            </a:r>
            <a:endParaRPr lang="en-US" sz="4400" b="1" dirty="0"/>
          </a:p>
        </p:txBody>
      </p:sp>
      <p:sp>
        <p:nvSpPr>
          <p:cNvPr id="5" name="TextBox 4"/>
          <p:cNvSpPr txBox="1"/>
          <p:nvPr/>
        </p:nvSpPr>
        <p:spPr>
          <a:xfrm>
            <a:off x="1146629" y="754744"/>
            <a:ext cx="7691529" cy="769441"/>
          </a:xfrm>
          <a:prstGeom prst="rect">
            <a:avLst/>
          </a:prstGeom>
          <a:noFill/>
        </p:spPr>
        <p:txBody>
          <a:bodyPr wrap="none" rtlCol="0">
            <a:spAutoFit/>
          </a:bodyPr>
          <a:lstStyle/>
          <a:p>
            <a:r>
              <a:rPr lang="en-US" sz="4400" b="1" dirty="0" smtClean="0">
                <a:solidFill>
                  <a:prstClr val="white"/>
                </a:solidFill>
              </a:rPr>
              <a:t>My Requests to Each of You</a:t>
            </a:r>
            <a:endParaRPr lang="en-US" sz="4400" b="1" dirty="0">
              <a:solidFill>
                <a:prstClr val="white"/>
              </a:solidFill>
            </a:endParaRPr>
          </a:p>
        </p:txBody>
      </p:sp>
    </p:spTree>
    <p:extLst>
      <p:ext uri="{BB962C8B-B14F-4D97-AF65-F5344CB8AC3E}">
        <p14:creationId xmlns:p14="http://schemas.microsoft.com/office/powerpoint/2010/main" val="3951910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rot="10800000" flipV="1">
            <a:off x="812800" y="1168400"/>
            <a:ext cx="9821931" cy="115189"/>
          </a:xfrm>
        </p:spPr>
        <p:txBody>
          <a:bodyPr/>
          <a:lstStyle/>
          <a:p>
            <a:r>
              <a:rPr lang="en-US" b="1" dirty="0" smtClean="0"/>
              <a:t>CMS-Supported Quality </a:t>
            </a:r>
            <a:r>
              <a:rPr lang="en-US" b="1" dirty="0"/>
              <a:t>Improvement and Innovation </a:t>
            </a:r>
            <a:r>
              <a:rPr lang="en-US" b="1" dirty="0" smtClean="0"/>
              <a:t>Work</a:t>
            </a:r>
            <a:endParaRPr lang="en-US" altLang="en-US" sz="2667" b="1" i="1" dirty="0"/>
          </a:p>
        </p:txBody>
      </p:sp>
      <p:sp>
        <p:nvSpPr>
          <p:cNvPr id="4" name="Content Placeholder 2"/>
          <p:cNvSpPr txBox="1">
            <a:spLocks/>
          </p:cNvSpPr>
          <p:nvPr/>
        </p:nvSpPr>
        <p:spPr>
          <a:xfrm>
            <a:off x="2486793" y="2231270"/>
            <a:ext cx="3636963" cy="4220329"/>
          </a:xfrm>
          <a:prstGeom prst="rect">
            <a:avLst/>
          </a:prstGeom>
        </p:spPr>
        <p:txBody>
          <a:bodyPr>
            <a:normAutofit fontScale="85000" lnSpcReduction="20000"/>
          </a:bodyPr>
          <a:lstStyle>
            <a:lvl1pPr marL="342900" indent="-342900" algn="l" defTabSz="457200" rtl="0" eaLnBrk="1" latinLnBrk="0" hangingPunct="1">
              <a:spcBef>
                <a:spcPts val="1000"/>
              </a:spcBef>
              <a:spcAft>
                <a:spcPts val="0"/>
              </a:spcAft>
              <a:buClr>
                <a:srgbClr val="E9CD1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rgbClr val="E9CD1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rgbClr val="E9CD1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rgbClr val="E9CD1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rgbClr val="E9CD1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spcBef>
                <a:spcPts val="1800"/>
              </a:spcBef>
              <a:buFont typeface="Wingdings 3" charset="2"/>
              <a:buNone/>
              <a:defRPr/>
            </a:pPr>
            <a:r>
              <a:rPr lang="en-US" b="1" dirty="0">
                <a:solidFill>
                  <a:srgbClr val="0A3F8D"/>
                </a:solidFill>
              </a:rPr>
              <a:t>Hospital Improvement Innovation Networks</a:t>
            </a:r>
          </a:p>
          <a:p>
            <a:pPr>
              <a:spcBef>
                <a:spcPts val="600"/>
              </a:spcBef>
              <a:spcAft>
                <a:spcPts val="600"/>
              </a:spcAft>
              <a:defRPr/>
            </a:pPr>
            <a:r>
              <a:rPr lang="en-US" dirty="0">
                <a:solidFill>
                  <a:sysClr val="windowText" lastClr="000000">
                    <a:lumMod val="75000"/>
                    <a:lumOff val="25000"/>
                  </a:sysClr>
                </a:solidFill>
              </a:rPr>
              <a:t>4,042 Hospitals</a:t>
            </a:r>
          </a:p>
          <a:p>
            <a:pPr marL="0" indent="0">
              <a:spcBef>
                <a:spcPts val="3000"/>
              </a:spcBef>
              <a:buFont typeface="Wingdings 3" charset="2"/>
              <a:buNone/>
              <a:defRPr/>
            </a:pPr>
            <a:r>
              <a:rPr lang="en-US" b="1" dirty="0">
                <a:solidFill>
                  <a:srgbClr val="0A3F8D"/>
                </a:solidFill>
              </a:rPr>
              <a:t>Transforming Clinical </a:t>
            </a:r>
            <a:r>
              <a:rPr lang="en-US" b="1" dirty="0" smtClean="0">
                <a:solidFill>
                  <a:srgbClr val="0A3F8D"/>
                </a:solidFill>
              </a:rPr>
              <a:t>Practice Initiative Model Test</a:t>
            </a:r>
            <a:endParaRPr lang="en-US" b="1" dirty="0">
              <a:solidFill>
                <a:srgbClr val="0A3F8D"/>
              </a:solidFill>
            </a:endParaRPr>
          </a:p>
          <a:p>
            <a:pPr>
              <a:spcBef>
                <a:spcPts val="600"/>
              </a:spcBef>
              <a:spcAft>
                <a:spcPts val="600"/>
              </a:spcAft>
              <a:defRPr/>
            </a:pPr>
            <a:r>
              <a:rPr lang="en-US" dirty="0" smtClean="0">
                <a:solidFill>
                  <a:sysClr val="windowText" lastClr="000000">
                    <a:lumMod val="75000"/>
                    <a:lumOff val="25000"/>
                  </a:sysClr>
                </a:solidFill>
              </a:rPr>
              <a:t>140,000</a:t>
            </a:r>
            <a:r>
              <a:rPr lang="en-US" dirty="0">
                <a:solidFill>
                  <a:sysClr val="windowText" lastClr="000000">
                    <a:lumMod val="75000"/>
                    <a:lumOff val="25000"/>
                  </a:sysClr>
                </a:solidFill>
              </a:rPr>
              <a:t>+ </a:t>
            </a:r>
            <a:r>
              <a:rPr lang="en-US" dirty="0" smtClean="0">
                <a:solidFill>
                  <a:sysClr val="windowText" lastClr="000000">
                    <a:lumMod val="75000"/>
                    <a:lumOff val="25000"/>
                  </a:sysClr>
                </a:solidFill>
              </a:rPr>
              <a:t>Clinicians in Practices</a:t>
            </a:r>
            <a:endParaRPr lang="en-US" dirty="0">
              <a:solidFill>
                <a:sysClr val="windowText" lastClr="000000">
                  <a:lumMod val="75000"/>
                  <a:lumOff val="25000"/>
                </a:sysClr>
              </a:solidFill>
            </a:endParaRPr>
          </a:p>
          <a:p>
            <a:pPr marL="0" indent="0">
              <a:spcBef>
                <a:spcPts val="3000"/>
              </a:spcBef>
              <a:buFont typeface="Wingdings 3" charset="2"/>
              <a:buNone/>
              <a:defRPr/>
            </a:pPr>
            <a:r>
              <a:rPr lang="en-US" b="1" dirty="0">
                <a:solidFill>
                  <a:srgbClr val="0A3F8D"/>
                </a:solidFill>
              </a:rPr>
              <a:t>End Stage Renal Disease Networks</a:t>
            </a:r>
          </a:p>
          <a:p>
            <a:pPr>
              <a:spcBef>
                <a:spcPts val="600"/>
              </a:spcBef>
              <a:spcAft>
                <a:spcPts val="600"/>
              </a:spcAft>
              <a:defRPr/>
            </a:pPr>
            <a:r>
              <a:rPr lang="en-US" dirty="0">
                <a:solidFill>
                  <a:sysClr val="windowText" lastClr="000000">
                    <a:lumMod val="75000"/>
                    <a:lumOff val="25000"/>
                  </a:sysClr>
                </a:solidFill>
              </a:rPr>
              <a:t>7,000+ Dialysis Facilities</a:t>
            </a:r>
          </a:p>
          <a:p>
            <a:pPr marL="0" indent="0">
              <a:spcBef>
                <a:spcPts val="3000"/>
              </a:spcBef>
              <a:buFont typeface="Wingdings 3" charset="2"/>
              <a:buNone/>
              <a:defRPr/>
            </a:pPr>
            <a:r>
              <a:rPr lang="en-US" b="1" dirty="0">
                <a:solidFill>
                  <a:srgbClr val="0A3F8D"/>
                </a:solidFill>
              </a:rPr>
              <a:t>Beneficiary and Family Centered Care (BFCC) Quality Improvement Organizations </a:t>
            </a:r>
          </a:p>
          <a:p>
            <a:pPr>
              <a:spcBef>
                <a:spcPts val="600"/>
              </a:spcBef>
              <a:spcAft>
                <a:spcPts val="600"/>
              </a:spcAft>
              <a:defRPr/>
            </a:pPr>
            <a:r>
              <a:rPr lang="en-US" dirty="0">
                <a:solidFill>
                  <a:sysClr val="windowText" lastClr="000000">
                    <a:lumMod val="75000"/>
                    <a:lumOff val="25000"/>
                  </a:sysClr>
                </a:solidFill>
              </a:rPr>
              <a:t>~800,000 Reviews Performed</a:t>
            </a:r>
          </a:p>
          <a:p>
            <a:pPr>
              <a:defRPr/>
            </a:pPr>
            <a:endParaRPr lang="en-US" dirty="0">
              <a:solidFill>
                <a:sysClr val="windowText" lastClr="000000">
                  <a:lumMod val="75000"/>
                  <a:lumOff val="25000"/>
                </a:sysClr>
              </a:solidFill>
            </a:endParaRPr>
          </a:p>
        </p:txBody>
      </p:sp>
      <p:sp>
        <p:nvSpPr>
          <p:cNvPr id="5" name="Content Placeholder 3"/>
          <p:cNvSpPr txBox="1">
            <a:spLocks/>
          </p:cNvSpPr>
          <p:nvPr/>
        </p:nvSpPr>
        <p:spPr>
          <a:xfrm>
            <a:off x="6997769" y="2253852"/>
            <a:ext cx="3636963" cy="3530600"/>
          </a:xfrm>
          <a:prstGeom prst="rect">
            <a:avLst/>
          </a:prstGeom>
        </p:spPr>
        <p:txBody>
          <a:bodyPr>
            <a:normAutofit fontScale="85000" lnSpcReduction="20000"/>
          </a:bodyPr>
          <a:lstStyle>
            <a:lvl1pPr marL="342900" indent="-342900" algn="l" defTabSz="457200" rtl="0" eaLnBrk="1" latinLnBrk="0" hangingPunct="1">
              <a:spcBef>
                <a:spcPts val="1000"/>
              </a:spcBef>
              <a:spcAft>
                <a:spcPts val="0"/>
              </a:spcAft>
              <a:buClr>
                <a:srgbClr val="E9CD1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rgbClr val="E9CD1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rgbClr val="E9CD1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rgbClr val="E9CD1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rgbClr val="E9CD1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spcBef>
                <a:spcPts val="1800"/>
              </a:spcBef>
              <a:buFont typeface="Wingdings 3" charset="2"/>
              <a:buNone/>
              <a:defRPr/>
            </a:pPr>
            <a:r>
              <a:rPr lang="en-US" b="1" dirty="0">
                <a:solidFill>
                  <a:srgbClr val="0A3F8D"/>
                </a:solidFill>
              </a:rPr>
              <a:t>Quality Innovation Networks – Quality Improvement Organizations</a:t>
            </a:r>
          </a:p>
          <a:p>
            <a:pPr>
              <a:spcBef>
                <a:spcPts val="600"/>
              </a:spcBef>
              <a:spcAft>
                <a:spcPts val="600"/>
              </a:spcAft>
              <a:defRPr/>
            </a:pPr>
            <a:r>
              <a:rPr lang="en-US" dirty="0">
                <a:solidFill>
                  <a:sysClr val="windowText" lastClr="000000">
                    <a:lumMod val="75000"/>
                    <a:lumOff val="25000"/>
                  </a:sysClr>
                </a:solidFill>
              </a:rPr>
              <a:t>~</a:t>
            </a:r>
            <a:r>
              <a:rPr lang="en-US" dirty="0" smtClean="0">
                <a:solidFill>
                  <a:sysClr val="windowText" lastClr="000000">
                    <a:lumMod val="75000"/>
                    <a:lumOff val="25000"/>
                  </a:sysClr>
                </a:solidFill>
              </a:rPr>
              <a:t>350,000 </a:t>
            </a:r>
            <a:r>
              <a:rPr lang="en-US" dirty="0">
                <a:solidFill>
                  <a:sysClr val="windowText" lastClr="000000">
                    <a:lumMod val="75000"/>
                    <a:lumOff val="25000"/>
                  </a:sysClr>
                </a:solidFill>
              </a:rPr>
              <a:t>Clinicians</a:t>
            </a:r>
          </a:p>
          <a:p>
            <a:pPr>
              <a:spcBef>
                <a:spcPts val="600"/>
              </a:spcBef>
              <a:spcAft>
                <a:spcPts val="600"/>
              </a:spcAft>
              <a:defRPr/>
            </a:pPr>
            <a:r>
              <a:rPr lang="en-US" dirty="0" smtClean="0">
                <a:solidFill>
                  <a:sysClr val="windowText" lastClr="000000">
                    <a:lumMod val="75000"/>
                    <a:lumOff val="25000"/>
                  </a:sysClr>
                </a:solidFill>
              </a:rPr>
              <a:t>400 </a:t>
            </a:r>
            <a:r>
              <a:rPr lang="en-US" dirty="0">
                <a:solidFill>
                  <a:sysClr val="windowText" lastClr="000000">
                    <a:lumMod val="75000"/>
                    <a:lumOff val="25000"/>
                  </a:sysClr>
                </a:solidFill>
              </a:rPr>
              <a:t>Communities</a:t>
            </a:r>
          </a:p>
          <a:p>
            <a:pPr>
              <a:spcBef>
                <a:spcPts val="600"/>
              </a:spcBef>
              <a:spcAft>
                <a:spcPts val="600"/>
              </a:spcAft>
              <a:defRPr/>
            </a:pPr>
            <a:r>
              <a:rPr lang="en-US" sz="1900" dirty="0">
                <a:solidFill>
                  <a:sysClr val="windowText" lastClr="000000">
                    <a:lumMod val="75000"/>
                    <a:lumOff val="25000"/>
                  </a:sysClr>
                </a:solidFill>
              </a:rPr>
              <a:t>12,000+ Nursing Homes</a:t>
            </a:r>
          </a:p>
          <a:p>
            <a:pPr>
              <a:spcBef>
                <a:spcPts val="600"/>
              </a:spcBef>
              <a:spcAft>
                <a:spcPts val="600"/>
              </a:spcAft>
              <a:defRPr/>
            </a:pPr>
            <a:r>
              <a:rPr lang="en-US" dirty="0">
                <a:solidFill>
                  <a:sysClr val="windowText" lastClr="000000">
                    <a:lumMod val="75000"/>
                    <a:lumOff val="25000"/>
                  </a:sysClr>
                </a:solidFill>
              </a:rPr>
              <a:t>3,800 Home Health Organizations</a:t>
            </a:r>
          </a:p>
          <a:p>
            <a:pPr>
              <a:spcBef>
                <a:spcPts val="600"/>
              </a:spcBef>
              <a:spcAft>
                <a:spcPts val="600"/>
              </a:spcAft>
              <a:defRPr/>
            </a:pPr>
            <a:r>
              <a:rPr lang="en-US" dirty="0">
                <a:solidFill>
                  <a:sysClr val="windowText" lastClr="000000">
                    <a:lumMod val="75000"/>
                    <a:lumOff val="25000"/>
                  </a:sysClr>
                </a:solidFill>
              </a:rPr>
              <a:t>300 Hospice</a:t>
            </a:r>
          </a:p>
          <a:p>
            <a:pPr>
              <a:spcBef>
                <a:spcPts val="600"/>
              </a:spcBef>
              <a:spcAft>
                <a:spcPts val="600"/>
              </a:spcAft>
              <a:defRPr/>
            </a:pPr>
            <a:r>
              <a:rPr lang="en-US" dirty="0">
                <a:solidFill>
                  <a:sysClr val="windowText" lastClr="000000">
                    <a:lumMod val="75000"/>
                    <a:lumOff val="25000"/>
                  </a:sysClr>
                </a:solidFill>
              </a:rPr>
              <a:t>1,700 Pharmacies</a:t>
            </a:r>
          </a:p>
          <a:p>
            <a:pPr marL="0" indent="0">
              <a:spcBef>
                <a:spcPts val="1800"/>
              </a:spcBef>
              <a:buFont typeface="Wingdings 3" charset="2"/>
              <a:buNone/>
              <a:defRPr/>
            </a:pPr>
            <a:r>
              <a:rPr lang="en-US" b="1" dirty="0" smtClean="0">
                <a:solidFill>
                  <a:srgbClr val="0A3F8D"/>
                </a:solidFill>
              </a:rPr>
              <a:t>Help for Small</a:t>
            </a:r>
            <a:r>
              <a:rPr lang="en-US" b="1" dirty="0">
                <a:solidFill>
                  <a:srgbClr val="0A3F8D"/>
                </a:solidFill>
              </a:rPr>
              <a:t>, Underserved, Rural </a:t>
            </a:r>
            <a:r>
              <a:rPr lang="en-US" b="1" dirty="0" smtClean="0">
                <a:solidFill>
                  <a:srgbClr val="0A3F8D"/>
                </a:solidFill>
              </a:rPr>
              <a:t>Clinicians to Participate in the MACRA Quality Payment Program </a:t>
            </a:r>
            <a:endParaRPr lang="en-US" b="1" dirty="0">
              <a:solidFill>
                <a:srgbClr val="0A3F8D"/>
              </a:solidFill>
            </a:endParaRPr>
          </a:p>
          <a:p>
            <a:pPr>
              <a:spcBef>
                <a:spcPts val="600"/>
              </a:spcBef>
              <a:spcAft>
                <a:spcPts val="600"/>
              </a:spcAft>
              <a:defRPr/>
            </a:pPr>
            <a:r>
              <a:rPr lang="en-US" dirty="0">
                <a:solidFill>
                  <a:sysClr val="windowText" lastClr="000000">
                    <a:lumMod val="75000"/>
                    <a:lumOff val="25000"/>
                  </a:sysClr>
                </a:solidFill>
              </a:rPr>
              <a:t>Up to 200,000 Clinicians</a:t>
            </a:r>
          </a:p>
        </p:txBody>
      </p:sp>
      <p:pic>
        <p:nvPicPr>
          <p:cNvPr id="7" name="Picture 7" descr="http://www.lucky-commodities.com/images/s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2193" y="2212255"/>
            <a:ext cx="626177" cy="603168"/>
          </a:xfrm>
          <a:prstGeom prst="ellipse">
            <a:avLst/>
          </a:prstGeom>
          <a:ln w="38100" cap="rnd">
            <a:solidFill>
              <a:srgbClr val="EEECE1">
                <a:lumMod val="60000"/>
                <a:lumOff val="40000"/>
              </a:srgb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8" name="Picture 3" descr="S:\CMS Partnership for Patients\Affinity Groups\PFE Affinity Group\Virtual Events\Flyer Images\1738075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3336" y="3118938"/>
            <a:ext cx="635032" cy="583885"/>
          </a:xfrm>
          <a:prstGeom prst="ellipse">
            <a:avLst/>
          </a:prstGeom>
          <a:blipFill dpi="0" rotWithShape="0">
            <a:blip r:embed="rId5" cstate="print">
              <a:extLst>
                <a:ext uri="{28A0092B-C50C-407E-A947-70E740481C1C}">
                  <a14:useLocalDpi xmlns:a14="http://schemas.microsoft.com/office/drawing/2010/main" val="0"/>
                </a:ext>
              </a:extLst>
            </a:blip>
            <a:srcRect/>
            <a:stretch>
              <a:fillRect/>
            </a:stretch>
          </a:blipFill>
          <a:ln w="3175">
            <a:solidFill>
              <a:srgbClr val="EEECE1"/>
            </a:solidFill>
            <a:round/>
            <a:headEnd/>
            <a:tailEnd/>
          </a:ln>
          <a:extLst/>
        </p:spPr>
      </p:pic>
      <p:sp>
        <p:nvSpPr>
          <p:cNvPr id="10" name="Oval 103" descr="DIALOGUE"/>
          <p:cNvSpPr>
            <a:spLocks noChangeArrowheads="1"/>
          </p:cNvSpPr>
          <p:nvPr/>
        </p:nvSpPr>
        <p:spPr bwMode="auto">
          <a:xfrm>
            <a:off x="1817697" y="4179905"/>
            <a:ext cx="581025" cy="581025"/>
          </a:xfrm>
          <a:prstGeom prst="ellipse">
            <a:avLst/>
          </a:prstGeom>
          <a:blipFill dpi="0" rotWithShape="0">
            <a:blip r:embed="rId6" cstate="print">
              <a:extLst>
                <a:ext uri="{28A0092B-C50C-407E-A947-70E740481C1C}">
                  <a14:useLocalDpi xmlns:a14="http://schemas.microsoft.com/office/drawing/2010/main" val="0"/>
                </a:ext>
              </a:extLst>
            </a:blip>
            <a:srcRect/>
            <a:stretch>
              <a:fillRect/>
            </a:stretch>
          </a:blipFill>
          <a:ln w="3175">
            <a:solidFill>
              <a:sysClr val="windowText" lastClr="000000">
                <a:lumMod val="50000"/>
                <a:lumOff val="50000"/>
              </a:sysClr>
            </a:solidFill>
            <a:round/>
            <a:headEnd/>
            <a:tailEnd/>
          </a:ln>
        </p:spPr>
        <p:txBody>
          <a:bodyPr wrap="none" anchor="ctr"/>
          <a:lstStyle>
            <a:lvl1pPr eaLnBrk="0" hangingPunct="0">
              <a:spcBef>
                <a:spcPct val="20000"/>
              </a:spcBef>
              <a:buClr>
                <a:schemeClr val="accent1"/>
              </a:buClr>
              <a:buChar char="•"/>
              <a:defRPr sz="2000">
                <a:solidFill>
                  <a:srgbClr val="4D4D4D"/>
                </a:solidFill>
                <a:latin typeface="Arial" charset="0"/>
              </a:defRPr>
            </a:lvl1pPr>
            <a:lvl2pPr marL="742950" indent="-285750" eaLnBrk="0" hangingPunct="0">
              <a:spcBef>
                <a:spcPct val="20000"/>
              </a:spcBef>
              <a:buClr>
                <a:schemeClr val="accent2"/>
              </a:buClr>
              <a:buFont typeface="Arial" charset="0"/>
              <a:buChar char="–"/>
              <a:defRPr>
                <a:solidFill>
                  <a:srgbClr val="4D4D4D"/>
                </a:solidFill>
                <a:latin typeface="Arial" charset="0"/>
              </a:defRPr>
            </a:lvl2pPr>
            <a:lvl3pPr marL="1143000" indent="-228600" eaLnBrk="0" hangingPunct="0">
              <a:spcBef>
                <a:spcPct val="20000"/>
              </a:spcBef>
              <a:buClr>
                <a:schemeClr val="hlink"/>
              </a:buClr>
              <a:buChar char="•"/>
              <a:defRPr sz="1600">
                <a:solidFill>
                  <a:srgbClr val="4D4D4D"/>
                </a:solidFill>
                <a:latin typeface="Arial" charset="0"/>
              </a:defRPr>
            </a:lvl3pPr>
            <a:lvl4pPr marL="1600200" indent="-228600" eaLnBrk="0" hangingPunct="0">
              <a:spcBef>
                <a:spcPct val="20000"/>
              </a:spcBef>
              <a:buClr>
                <a:schemeClr val="bg2"/>
              </a:buClr>
              <a:buFont typeface="Arial" charset="0"/>
              <a:buChar char="–"/>
              <a:defRPr sz="1400">
                <a:solidFill>
                  <a:srgbClr val="4D4D4D"/>
                </a:solidFill>
                <a:latin typeface="Arial" charset="0"/>
              </a:defRPr>
            </a:lvl4pPr>
            <a:lvl5pPr marL="2057400" indent="-228600" eaLnBrk="0" hangingPunct="0">
              <a:spcBef>
                <a:spcPct val="20000"/>
              </a:spcBef>
              <a:buClr>
                <a:schemeClr val="folHlink"/>
              </a:buClr>
              <a:buFont typeface="Arial" charset="0"/>
              <a:buChar char="»"/>
              <a:defRPr sz="1400">
                <a:solidFill>
                  <a:srgbClr val="4D4D4D"/>
                </a:solidFill>
                <a:latin typeface="Arial" charset="0"/>
              </a:defRPr>
            </a:lvl5pPr>
            <a:lvl6pPr marL="2514600" indent="-228600" eaLnBrk="0" fontAlgn="base" hangingPunct="0">
              <a:spcBef>
                <a:spcPct val="20000"/>
              </a:spcBef>
              <a:spcAft>
                <a:spcPct val="0"/>
              </a:spcAft>
              <a:buClr>
                <a:schemeClr val="folHlink"/>
              </a:buClr>
              <a:buFont typeface="Arial" charset="0"/>
              <a:buChar char="»"/>
              <a:defRPr sz="1400">
                <a:solidFill>
                  <a:srgbClr val="4D4D4D"/>
                </a:solidFill>
                <a:latin typeface="Arial" charset="0"/>
              </a:defRPr>
            </a:lvl6pPr>
            <a:lvl7pPr marL="2971800" indent="-228600" eaLnBrk="0" fontAlgn="base" hangingPunct="0">
              <a:spcBef>
                <a:spcPct val="20000"/>
              </a:spcBef>
              <a:spcAft>
                <a:spcPct val="0"/>
              </a:spcAft>
              <a:buClr>
                <a:schemeClr val="folHlink"/>
              </a:buClr>
              <a:buFont typeface="Arial" charset="0"/>
              <a:buChar char="»"/>
              <a:defRPr sz="1400">
                <a:solidFill>
                  <a:srgbClr val="4D4D4D"/>
                </a:solidFill>
                <a:latin typeface="Arial" charset="0"/>
              </a:defRPr>
            </a:lvl7pPr>
            <a:lvl8pPr marL="3429000" indent="-228600" eaLnBrk="0" fontAlgn="base" hangingPunct="0">
              <a:spcBef>
                <a:spcPct val="20000"/>
              </a:spcBef>
              <a:spcAft>
                <a:spcPct val="0"/>
              </a:spcAft>
              <a:buClr>
                <a:schemeClr val="folHlink"/>
              </a:buClr>
              <a:buFont typeface="Arial" charset="0"/>
              <a:buChar char="»"/>
              <a:defRPr sz="1400">
                <a:solidFill>
                  <a:srgbClr val="4D4D4D"/>
                </a:solidFill>
                <a:latin typeface="Arial" charset="0"/>
              </a:defRPr>
            </a:lvl8pPr>
            <a:lvl9pPr marL="3886200" indent="-228600" eaLnBrk="0" fontAlgn="base" hangingPunct="0">
              <a:spcBef>
                <a:spcPct val="20000"/>
              </a:spcBef>
              <a:spcAft>
                <a:spcPct val="0"/>
              </a:spcAft>
              <a:buClr>
                <a:schemeClr val="folHlink"/>
              </a:buClr>
              <a:buFont typeface="Arial" charset="0"/>
              <a:buChar char="»"/>
              <a:defRPr sz="1400">
                <a:solidFill>
                  <a:srgbClr val="4D4D4D"/>
                </a:solidFill>
                <a:latin typeface="Arial" charset="0"/>
              </a:defRPr>
            </a:lvl9pPr>
          </a:lstStyle>
          <a:p>
            <a:pPr defTabSz="457189" eaLnBrk="1" hangingPunct="1">
              <a:spcBef>
                <a:spcPct val="0"/>
              </a:spcBef>
              <a:buClrTx/>
              <a:buFontTx/>
              <a:buNone/>
              <a:defRPr/>
            </a:pPr>
            <a:endParaRPr lang="en-US" altLang="en-US" sz="1200" kern="0" dirty="0">
              <a:latin typeface="Arial Unicode MS" pitchFamily="34" charset="-128"/>
              <a:ea typeface="ＭＳ Ｐゴシック" charset="-128"/>
            </a:endParaRPr>
          </a:p>
        </p:txBody>
      </p:sp>
      <p:sp>
        <p:nvSpPr>
          <p:cNvPr id="11" name="Oval 10"/>
          <p:cNvSpPr/>
          <p:nvPr/>
        </p:nvSpPr>
        <p:spPr>
          <a:xfrm>
            <a:off x="1783337" y="5101441"/>
            <a:ext cx="683012" cy="683012"/>
          </a:xfrm>
          <a:prstGeom prst="ellipse">
            <a:avLst/>
          </a:prstGeom>
          <a:blipFill>
            <a:blip r:embed="rId7" cstate="print">
              <a:extLst>
                <a:ext uri="{28A0092B-C50C-407E-A947-70E740481C1C}">
                  <a14:useLocalDpi xmlns:a14="http://schemas.microsoft.com/office/drawing/2010/main" val="0"/>
                </a:ext>
              </a:extLst>
            </a:blip>
            <a:srcRect/>
            <a:stretch>
              <a:fillRect l="-25000" r="-25000"/>
            </a:stretch>
          </a:blipFill>
          <a:ln w="19050" cap="rnd" cmpd="sng" algn="ctr">
            <a:solidFill>
              <a:sysClr val="window" lastClr="FFFFFF">
                <a:hueOff val="0"/>
                <a:satOff val="0"/>
                <a:lumOff val="0"/>
                <a:alphaOff val="0"/>
              </a:sysClr>
            </a:solidFill>
            <a:prstDash val="solid"/>
          </a:ln>
          <a:effectLst/>
        </p:spPr>
      </p:sp>
      <p:pic>
        <p:nvPicPr>
          <p:cNvPr id="12" name="Picture 3" descr="S:\CMS Partnership for Patients\Affinity Groups\PFE Affinity Group\Virtual Events\Flyer Images\17380750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43318" y="2188609"/>
            <a:ext cx="758823" cy="697705"/>
          </a:xfrm>
          <a:prstGeom prst="ellipse">
            <a:avLst/>
          </a:prstGeom>
          <a:blipFill dpi="0" rotWithShape="0">
            <a:blip r:embed="rId5" cstate="print">
              <a:extLst>
                <a:ext uri="{28A0092B-C50C-407E-A947-70E740481C1C}">
                  <a14:useLocalDpi xmlns:a14="http://schemas.microsoft.com/office/drawing/2010/main" val="0"/>
                </a:ext>
              </a:extLst>
            </a:blip>
            <a:srcRect/>
            <a:stretch>
              <a:fillRect/>
            </a:stretch>
          </a:blipFill>
          <a:ln w="3175">
            <a:solidFill>
              <a:srgbClr val="EEECE1"/>
            </a:solidFill>
            <a:round/>
            <a:headEnd/>
            <a:tailEnd/>
          </a:ln>
          <a:extLst/>
        </p:spPr>
      </p:pic>
      <p:pic>
        <p:nvPicPr>
          <p:cNvPr id="13" name="Picture 6" descr="http://t1.gstatic.com/images?q=tbn:8J4pX3b7utoU4M:http://scienceblogs.com/startswithabang/upload/2009/05/cinco_de_mayo_unions_and_your/labor-union-7.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15305" y="4760929"/>
            <a:ext cx="644979" cy="644979"/>
          </a:xfrm>
          <a:prstGeom prst="ellipse">
            <a:avLst/>
          </a:prstGeom>
          <a:ln w="38100" cap="rnd">
            <a:solidFill>
              <a:srgbClr val="EEECE1">
                <a:lumMod val="60000"/>
                <a:lumOff val="40000"/>
              </a:srgb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18389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ontract for resul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849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628006E-0E40-4441-AE4A-BA68C74D484E}" type="slidenum">
              <a:rPr lang="en-US" altLang="en-US" sz="1200">
                <a:solidFill>
                  <a:prstClr val="black"/>
                </a:solidFill>
                <a:latin typeface="Garamond" panose="02020404030301010803" pitchFamily="18" charset="0"/>
              </a:rPr>
              <a:pPr>
                <a:spcBef>
                  <a:spcPct val="0"/>
                </a:spcBef>
                <a:buClrTx/>
                <a:buSzTx/>
                <a:buFontTx/>
                <a:buNone/>
              </a:pPr>
              <a:t>6</a:t>
            </a:fld>
            <a:endParaRPr lang="en-US" altLang="en-US" sz="1200">
              <a:solidFill>
                <a:prstClr val="black"/>
              </a:solidFill>
              <a:latin typeface="Garamond" panose="02020404030301010803" pitchFamily="18" charset="0"/>
            </a:endParaRPr>
          </a:p>
        </p:txBody>
      </p:sp>
      <p:sp>
        <p:nvSpPr>
          <p:cNvPr id="23555" name="Rectangle 2"/>
          <p:cNvSpPr>
            <a:spLocks noGrp="1" noChangeArrowheads="1"/>
          </p:cNvSpPr>
          <p:nvPr>
            <p:ph type="title"/>
          </p:nvPr>
        </p:nvSpPr>
        <p:spPr>
          <a:xfrm>
            <a:off x="2209800" y="5397500"/>
            <a:ext cx="7315200" cy="698500"/>
          </a:xfrm>
        </p:spPr>
        <p:txBody>
          <a:bodyPr/>
          <a:lstStyle/>
          <a:p>
            <a:pPr eaLnBrk="1" hangingPunct="1"/>
            <a:r>
              <a:rPr lang="en-US" altLang="en-US" sz="2000" b="1">
                <a:latin typeface="Arial" panose="020B0604020202020204" pitchFamily="34" charset="0"/>
              </a:rPr>
              <a:t>Increasing Organ Donation in USA</a:t>
            </a:r>
            <a:br>
              <a:rPr lang="en-US" altLang="en-US" sz="2000" b="1">
                <a:latin typeface="Arial" panose="020B0604020202020204" pitchFamily="34" charset="0"/>
              </a:rPr>
            </a:br>
            <a:r>
              <a:rPr lang="en-US" altLang="en-US" sz="2000" b="1">
                <a:latin typeface="Arial" panose="020B0604020202020204" pitchFamily="34" charset="0"/>
              </a:rPr>
              <a:t>Jan 1999 – Apr 2007 (Monthly)</a:t>
            </a:r>
          </a:p>
        </p:txBody>
      </p:sp>
      <p:graphicFrame>
        <p:nvGraphicFramePr>
          <p:cNvPr id="23556" name="Object 3"/>
          <p:cNvGraphicFramePr>
            <a:graphicFrameLocks noGrp="1" noChangeAspect="1"/>
          </p:cNvGraphicFramePr>
          <p:nvPr>
            <p:ph idx="4294967295"/>
          </p:nvPr>
        </p:nvGraphicFramePr>
        <p:xfrm>
          <a:off x="1601789" y="914400"/>
          <a:ext cx="8899525" cy="4483100"/>
        </p:xfrm>
        <a:graphic>
          <a:graphicData uri="http://schemas.openxmlformats.org/presentationml/2006/ole">
            <mc:AlternateContent xmlns:mc="http://schemas.openxmlformats.org/markup-compatibility/2006">
              <mc:Choice xmlns:v="urn:schemas-microsoft-com:vml" Requires="v">
                <p:oleObj spid="_x0000_s3089" name="Chart" r:id="rId4" imgW="10268012" imgH="5172171" progId="Excel.Chart.8">
                  <p:embed/>
                </p:oleObj>
              </mc:Choice>
              <mc:Fallback>
                <p:oleObj name="Chart" r:id="rId4" imgW="10268012" imgH="5172171"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1789" y="914400"/>
                        <a:ext cx="8899525" cy="4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7" name="Line 4"/>
          <p:cNvSpPr>
            <a:spLocks noChangeShapeType="1"/>
          </p:cNvSpPr>
          <p:nvPr/>
        </p:nvSpPr>
        <p:spPr bwMode="auto">
          <a:xfrm>
            <a:off x="2209800" y="3559176"/>
            <a:ext cx="8458200" cy="1111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defTabSz="457200"/>
            <a:endParaRPr lang="en-US">
              <a:solidFill>
                <a:prstClr val="black"/>
              </a:solidFill>
            </a:endParaRPr>
          </a:p>
        </p:txBody>
      </p:sp>
      <p:sp>
        <p:nvSpPr>
          <p:cNvPr id="23558" name="Line 5"/>
          <p:cNvSpPr>
            <a:spLocks noChangeShapeType="1"/>
          </p:cNvSpPr>
          <p:nvPr/>
        </p:nvSpPr>
        <p:spPr bwMode="auto">
          <a:xfrm flipV="1">
            <a:off x="6934200" y="3886200"/>
            <a:ext cx="0" cy="685800"/>
          </a:xfrm>
          <a:prstGeom prst="line">
            <a:avLst/>
          </a:prstGeom>
          <a:noFill/>
          <a:ln w="5715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pPr defTabSz="457200"/>
            <a:endParaRPr lang="en-US">
              <a:solidFill>
                <a:prstClr val="black"/>
              </a:solidFill>
            </a:endParaRPr>
          </a:p>
        </p:txBody>
      </p:sp>
      <p:sp>
        <p:nvSpPr>
          <p:cNvPr id="23559" name="Text Box 6"/>
          <p:cNvSpPr txBox="1">
            <a:spLocks noChangeArrowheads="1"/>
          </p:cNvSpPr>
          <p:nvPr/>
        </p:nvSpPr>
        <p:spPr bwMode="auto">
          <a:xfrm>
            <a:off x="5791201" y="4343400"/>
            <a:ext cx="3286125" cy="376238"/>
          </a:xfrm>
          <a:prstGeom prst="rect">
            <a:avLst/>
          </a:prstGeom>
          <a:solidFill>
            <a:schemeClr val="tx1"/>
          </a:solidFill>
          <a:ln w="9525">
            <a:solidFill>
              <a:schemeClr val="bg2"/>
            </a:solidFill>
            <a:miter lim="800000"/>
            <a:headEnd/>
            <a:tailEnd/>
          </a:ln>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defTabSz="457200">
              <a:spcBef>
                <a:spcPct val="0"/>
              </a:spcBef>
              <a:buClrTx/>
              <a:buSzTx/>
              <a:buFontTx/>
              <a:buNone/>
            </a:pPr>
            <a:r>
              <a:rPr lang="en-US" altLang="en-US" sz="1800" b="1">
                <a:solidFill>
                  <a:srgbClr val="E7E6E6"/>
                </a:solidFill>
                <a:latin typeface="Verdana" panose="020B0604030504040204" pitchFamily="34" charset="0"/>
                <a:ea typeface="ＭＳ Ｐゴシック" panose="020B0600070205080204" pitchFamily="34" charset="-128"/>
              </a:rPr>
              <a:t>Collaborative Start Date</a:t>
            </a:r>
          </a:p>
        </p:txBody>
      </p:sp>
      <p:sp>
        <p:nvSpPr>
          <p:cNvPr id="23560" name="Text Box 7"/>
          <p:cNvSpPr txBox="1">
            <a:spLocks noChangeArrowheads="1"/>
          </p:cNvSpPr>
          <p:nvPr/>
        </p:nvSpPr>
        <p:spPr bwMode="auto">
          <a:xfrm>
            <a:off x="2160297" y="0"/>
            <a:ext cx="811267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defTabSz="457200">
              <a:spcBef>
                <a:spcPct val="0"/>
              </a:spcBef>
              <a:buClrTx/>
              <a:buSzTx/>
              <a:buFontTx/>
              <a:buNone/>
            </a:pPr>
            <a:r>
              <a:rPr lang="en-US" altLang="en-US" sz="3200" b="1" dirty="0" smtClean="0">
                <a:solidFill>
                  <a:srgbClr val="44546A"/>
                </a:solidFill>
                <a:latin typeface="Times New Roman" panose="02020603050405020304" pitchFamily="18" charset="0"/>
              </a:rPr>
              <a:t>Organ Donation Breakthrough Collaborative</a:t>
            </a:r>
          </a:p>
          <a:p>
            <a:pPr algn="ctr" defTabSz="457200">
              <a:spcBef>
                <a:spcPct val="0"/>
              </a:spcBef>
              <a:buClrTx/>
              <a:buSzTx/>
              <a:buFontTx/>
              <a:buNone/>
            </a:pPr>
            <a:r>
              <a:rPr lang="en-US" altLang="en-US" sz="3200" b="1" dirty="0" smtClean="0">
                <a:solidFill>
                  <a:srgbClr val="44546A"/>
                </a:solidFill>
                <a:latin typeface="Times New Roman" panose="02020603050405020304" pitchFamily="18" charset="0"/>
              </a:rPr>
              <a:t>3 </a:t>
            </a:r>
            <a:r>
              <a:rPr lang="en-US" altLang="en-US" sz="3200" b="1" dirty="0">
                <a:solidFill>
                  <a:srgbClr val="44546A"/>
                </a:solidFill>
                <a:latin typeface="Times New Roman" panose="02020603050405020304" pitchFamily="18" charset="0"/>
              </a:rPr>
              <a:t>Years of Results</a:t>
            </a:r>
          </a:p>
        </p:txBody>
      </p:sp>
    </p:spTree>
    <p:extLst>
      <p:ext uri="{BB962C8B-B14F-4D97-AF65-F5344CB8AC3E}">
        <p14:creationId xmlns:p14="http://schemas.microsoft.com/office/powerpoint/2010/main" val="1154638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24000" y="0"/>
            <a:ext cx="9144000" cy="1524000"/>
          </a:xfrm>
        </p:spPr>
        <p:txBody>
          <a:bodyPr rtlCol="0">
            <a:noAutofit/>
          </a:bodyPr>
          <a:lstStyle/>
          <a:p>
            <a:pPr algn="ctr" eaLnBrk="1" hangingPunct="1">
              <a:defRPr/>
            </a:pPr>
            <a:r>
              <a:rPr lang="en-US" sz="4000" dirty="0">
                <a:effectLst>
                  <a:outerShdw blurRad="38100" dist="38100" dir="2700000" algn="tl">
                    <a:srgbClr val="C0C0C0"/>
                  </a:outerShdw>
                </a:effectLst>
                <a:latin typeface="Times New Roman" pitchFamily="18" charset="0"/>
                <a:cs typeface="Arial" charset="0"/>
              </a:rPr>
              <a:t>Major National Increases in Number</a:t>
            </a:r>
            <a:br>
              <a:rPr lang="en-US" sz="4000" dirty="0">
                <a:effectLst>
                  <a:outerShdw blurRad="38100" dist="38100" dir="2700000" algn="tl">
                    <a:srgbClr val="C0C0C0"/>
                  </a:outerShdw>
                </a:effectLst>
                <a:latin typeface="Times New Roman" pitchFamily="18" charset="0"/>
                <a:cs typeface="Arial" charset="0"/>
              </a:rPr>
            </a:br>
            <a:r>
              <a:rPr lang="en-US" sz="4000" dirty="0">
                <a:effectLst>
                  <a:outerShdw blurRad="38100" dist="38100" dir="2700000" algn="tl">
                    <a:srgbClr val="C0C0C0"/>
                  </a:outerShdw>
                </a:effectLst>
                <a:latin typeface="Times New Roman" pitchFamily="18" charset="0"/>
                <a:cs typeface="Arial" charset="0"/>
              </a:rPr>
              <a:t>Of Organ Donors Per Year: </a:t>
            </a:r>
            <a:r>
              <a:rPr lang="en-US" sz="4000" dirty="0" smtClean="0">
                <a:effectLst>
                  <a:outerShdw blurRad="38100" dist="38100" dir="2700000" algn="tl">
                    <a:srgbClr val="C0C0C0"/>
                  </a:outerShdw>
                </a:effectLst>
                <a:latin typeface="Times New Roman" pitchFamily="18" charset="0"/>
                <a:cs typeface="Arial" charset="0"/>
              </a:rPr>
              <a:t>2003 </a:t>
            </a:r>
            <a:r>
              <a:rPr lang="en-US" sz="4000" dirty="0">
                <a:effectLst>
                  <a:outerShdw blurRad="38100" dist="38100" dir="2700000" algn="tl">
                    <a:srgbClr val="C0C0C0"/>
                  </a:outerShdw>
                </a:effectLst>
                <a:latin typeface="Times New Roman" pitchFamily="18" charset="0"/>
                <a:cs typeface="Arial" charset="0"/>
              </a:rPr>
              <a:t>to </a:t>
            </a:r>
            <a:r>
              <a:rPr lang="en-US" sz="4000" dirty="0" smtClean="0">
                <a:effectLst>
                  <a:outerShdw blurRad="38100" dist="38100" dir="2700000" algn="tl">
                    <a:srgbClr val="C0C0C0"/>
                  </a:outerShdw>
                </a:effectLst>
                <a:latin typeface="Times New Roman" pitchFamily="18" charset="0"/>
                <a:cs typeface="Arial" charset="0"/>
              </a:rPr>
              <a:t>2007</a:t>
            </a:r>
            <a:endParaRPr lang="en-US" sz="4000" dirty="0">
              <a:effectLst>
                <a:outerShdw blurRad="38100" dist="38100" dir="2700000" algn="tl">
                  <a:srgbClr val="C0C0C0"/>
                </a:outerShdw>
              </a:effectLst>
              <a:latin typeface="Times New Roman" pitchFamily="18" charset="0"/>
              <a:cs typeface="Arial" charset="0"/>
            </a:endParaRPr>
          </a:p>
        </p:txBody>
      </p:sp>
      <p:graphicFrame>
        <p:nvGraphicFramePr>
          <p:cNvPr id="25603" name="Content Placeholder 3"/>
          <p:cNvGraphicFramePr>
            <a:graphicFrameLocks noGrp="1" noChangeAspect="1"/>
          </p:cNvGraphicFramePr>
          <p:nvPr>
            <p:ph idx="1"/>
          </p:nvPr>
        </p:nvGraphicFramePr>
        <p:xfrm>
          <a:off x="1557338" y="1447800"/>
          <a:ext cx="8883650" cy="4402138"/>
        </p:xfrm>
        <a:graphic>
          <a:graphicData uri="http://schemas.openxmlformats.org/presentationml/2006/ole">
            <mc:AlternateContent xmlns:mc="http://schemas.openxmlformats.org/markup-compatibility/2006">
              <mc:Choice xmlns:v="urn:schemas-microsoft-com:vml" Requires="v">
                <p:oleObj spid="_x0000_s4113" name="Chart" r:id="rId4" imgW="8888738" imgH="4407790" progId="Excel.Chart.8">
                  <p:embed/>
                </p:oleObj>
              </mc:Choice>
              <mc:Fallback>
                <p:oleObj name="Chart" r:id="rId4" imgW="8888738" imgH="4407790" progId="Excel.Char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7338" y="1447800"/>
                        <a:ext cx="8883650"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p:cNvSpPr/>
          <p:nvPr/>
        </p:nvSpPr>
        <p:spPr>
          <a:xfrm>
            <a:off x="5486400" y="2378075"/>
            <a:ext cx="1676400" cy="14478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Tree>
    <p:extLst>
      <p:ext uri="{BB962C8B-B14F-4D97-AF65-F5344CB8AC3E}">
        <p14:creationId xmlns:p14="http://schemas.microsoft.com/office/powerpoint/2010/main" val="3404774143"/>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2"/>
          <p:cNvSpPr txBox="1">
            <a:spLocks noChangeArrowheads="1"/>
          </p:cNvSpPr>
          <p:nvPr/>
        </p:nvSpPr>
        <p:spPr bwMode="auto">
          <a:xfrm>
            <a:off x="2286000" y="-67280"/>
            <a:ext cx="7391400" cy="132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en-US" b="1" dirty="0" smtClean="0">
                <a:solidFill>
                  <a:prstClr val="black"/>
                </a:solidFill>
              </a:rPr>
              <a:t>A Key Mindset: </a:t>
            </a:r>
          </a:p>
          <a:p>
            <a:pPr algn="ctr">
              <a:spcBef>
                <a:spcPct val="50000"/>
              </a:spcBef>
              <a:buFontTx/>
              <a:buNone/>
            </a:pPr>
            <a:r>
              <a:rPr lang="en-US" altLang="en-US" b="1" dirty="0" smtClean="0">
                <a:solidFill>
                  <a:prstClr val="black"/>
                </a:solidFill>
              </a:rPr>
              <a:t>Leadership </a:t>
            </a:r>
            <a:r>
              <a:rPr lang="en-US" altLang="en-US" b="1" dirty="0">
                <a:solidFill>
                  <a:prstClr val="black"/>
                </a:solidFill>
              </a:rPr>
              <a:t>is </a:t>
            </a:r>
            <a:r>
              <a:rPr lang="en-US" altLang="en-US" b="1" dirty="0" smtClean="0">
                <a:solidFill>
                  <a:prstClr val="black"/>
                </a:solidFill>
              </a:rPr>
              <a:t>a Self-Accountability</a:t>
            </a:r>
            <a:endParaRPr lang="en-US" altLang="en-US" b="1" dirty="0">
              <a:solidFill>
                <a:prstClr val="black"/>
              </a:solidFill>
            </a:endParaRPr>
          </a:p>
        </p:txBody>
      </p:sp>
      <p:sp>
        <p:nvSpPr>
          <p:cNvPr id="8196" name="Text Box 3"/>
          <p:cNvSpPr txBox="1">
            <a:spLocks noChangeArrowheads="1"/>
          </p:cNvSpPr>
          <p:nvPr/>
        </p:nvSpPr>
        <p:spPr bwMode="auto">
          <a:xfrm>
            <a:off x="2667000" y="1981200"/>
            <a:ext cx="7620000" cy="94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FontTx/>
              <a:buNone/>
            </a:pPr>
            <a:r>
              <a:rPr lang="en-US" altLang="en-US" sz="2800">
                <a:solidFill>
                  <a:prstClr val="black"/>
                </a:solidFill>
              </a:rPr>
              <a:t>You can not delegate leadership or make some one a leader.</a:t>
            </a:r>
          </a:p>
        </p:txBody>
      </p:sp>
      <p:sp>
        <p:nvSpPr>
          <p:cNvPr id="8197" name="Text Box 4"/>
          <p:cNvSpPr txBox="1">
            <a:spLocks noChangeArrowheads="1"/>
          </p:cNvSpPr>
          <p:nvPr/>
        </p:nvSpPr>
        <p:spPr bwMode="auto">
          <a:xfrm>
            <a:off x="2667000" y="3975100"/>
            <a:ext cx="7315200" cy="954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FontTx/>
              <a:buNone/>
            </a:pPr>
            <a:r>
              <a:rPr lang="en-US" altLang="en-US" sz="2800" dirty="0" smtClean="0">
                <a:solidFill>
                  <a:prstClr val="black"/>
                </a:solidFill>
              </a:rPr>
              <a:t>People choose to lead from many different jobs and roles</a:t>
            </a:r>
            <a:endParaRPr lang="en-US" altLang="en-US" sz="2800" dirty="0">
              <a:solidFill>
                <a:prstClr val="black"/>
              </a:solidFill>
            </a:endParaRPr>
          </a:p>
        </p:txBody>
      </p:sp>
      <p:sp>
        <p:nvSpPr>
          <p:cNvPr id="8198" name="Text Box 5"/>
          <p:cNvSpPr txBox="1">
            <a:spLocks noChangeArrowheads="1"/>
          </p:cNvSpPr>
          <p:nvPr/>
        </p:nvSpPr>
        <p:spPr bwMode="auto">
          <a:xfrm>
            <a:off x="2667000" y="5105400"/>
            <a:ext cx="7239000" cy="94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FontTx/>
              <a:buNone/>
            </a:pPr>
            <a:r>
              <a:rPr lang="en-US" altLang="en-US" sz="2800">
                <a:solidFill>
                  <a:prstClr val="black"/>
                </a:solidFill>
              </a:rPr>
              <a:t>Leaders align with emerging leadership voices to move on strategic efforts.</a:t>
            </a:r>
          </a:p>
        </p:txBody>
      </p:sp>
      <p:sp>
        <p:nvSpPr>
          <p:cNvPr id="8199" name="Rectangle 6"/>
          <p:cNvSpPr>
            <a:spLocks noChangeArrowheads="1"/>
          </p:cNvSpPr>
          <p:nvPr/>
        </p:nvSpPr>
        <p:spPr bwMode="auto">
          <a:xfrm>
            <a:off x="2286000" y="2133600"/>
            <a:ext cx="228600" cy="2286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800">
              <a:solidFill>
                <a:prstClr val="black"/>
              </a:solidFill>
            </a:endParaRPr>
          </a:p>
        </p:txBody>
      </p:sp>
      <p:sp>
        <p:nvSpPr>
          <p:cNvPr id="8200" name="Rectangle 7"/>
          <p:cNvSpPr>
            <a:spLocks noChangeArrowheads="1"/>
          </p:cNvSpPr>
          <p:nvPr/>
        </p:nvSpPr>
        <p:spPr bwMode="auto">
          <a:xfrm>
            <a:off x="2286000" y="4127500"/>
            <a:ext cx="228600" cy="2286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800">
              <a:solidFill>
                <a:prstClr val="black"/>
              </a:solidFill>
            </a:endParaRPr>
          </a:p>
        </p:txBody>
      </p:sp>
      <p:sp>
        <p:nvSpPr>
          <p:cNvPr id="8201" name="Rectangle 8"/>
          <p:cNvSpPr>
            <a:spLocks noChangeArrowheads="1"/>
          </p:cNvSpPr>
          <p:nvPr/>
        </p:nvSpPr>
        <p:spPr bwMode="auto">
          <a:xfrm>
            <a:off x="2286000" y="5241925"/>
            <a:ext cx="228600" cy="2286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800">
              <a:solidFill>
                <a:prstClr val="black"/>
              </a:solidFill>
            </a:endParaRPr>
          </a:p>
        </p:txBody>
      </p:sp>
      <p:sp>
        <p:nvSpPr>
          <p:cNvPr id="8202" name="Text Box 9"/>
          <p:cNvSpPr txBox="1">
            <a:spLocks noChangeArrowheads="1"/>
          </p:cNvSpPr>
          <p:nvPr/>
        </p:nvSpPr>
        <p:spPr bwMode="auto">
          <a:xfrm>
            <a:off x="2667000" y="3092451"/>
            <a:ext cx="7620000"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FontTx/>
              <a:buNone/>
            </a:pPr>
            <a:r>
              <a:rPr lang="en-US" altLang="en-US" sz="2800">
                <a:solidFill>
                  <a:prstClr val="black"/>
                </a:solidFill>
              </a:rPr>
              <a:t>Leadership is a </a:t>
            </a:r>
            <a:r>
              <a:rPr lang="en-US" altLang="en-US" sz="2800">
                <a:solidFill>
                  <a:srgbClr val="FF0000"/>
                </a:solidFill>
              </a:rPr>
              <a:t>choice</a:t>
            </a:r>
            <a:r>
              <a:rPr lang="en-US" altLang="en-US" sz="2800">
                <a:solidFill>
                  <a:prstClr val="black"/>
                </a:solidFill>
              </a:rPr>
              <a:t> a person makes.</a:t>
            </a:r>
          </a:p>
        </p:txBody>
      </p:sp>
      <p:sp>
        <p:nvSpPr>
          <p:cNvPr id="8203" name="Rectangle 10"/>
          <p:cNvSpPr>
            <a:spLocks noChangeArrowheads="1"/>
          </p:cNvSpPr>
          <p:nvPr/>
        </p:nvSpPr>
        <p:spPr bwMode="auto">
          <a:xfrm>
            <a:off x="2286000" y="3244850"/>
            <a:ext cx="228600" cy="2286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800">
              <a:solidFill>
                <a:prstClr val="black"/>
              </a:solidFill>
            </a:endParaRPr>
          </a:p>
        </p:txBody>
      </p:sp>
      <p:sp>
        <p:nvSpPr>
          <p:cNvPr id="8204" name="Line 11"/>
          <p:cNvSpPr>
            <a:spLocks noChangeShapeType="1"/>
          </p:cNvSpPr>
          <p:nvPr/>
        </p:nvSpPr>
        <p:spPr bwMode="auto">
          <a:xfrm>
            <a:off x="2286000" y="1905000"/>
            <a:ext cx="7391400"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8205" name="Line 12"/>
          <p:cNvSpPr>
            <a:spLocks noChangeShapeType="1"/>
          </p:cNvSpPr>
          <p:nvPr/>
        </p:nvSpPr>
        <p:spPr bwMode="auto">
          <a:xfrm>
            <a:off x="2286000" y="3810000"/>
            <a:ext cx="7391400"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8206" name="Line 13"/>
          <p:cNvSpPr>
            <a:spLocks noChangeShapeType="1"/>
          </p:cNvSpPr>
          <p:nvPr/>
        </p:nvSpPr>
        <p:spPr bwMode="auto">
          <a:xfrm>
            <a:off x="2286000" y="6203950"/>
            <a:ext cx="7391400"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Tree>
    <p:extLst>
      <p:ext uri="{BB962C8B-B14F-4D97-AF65-F5344CB8AC3E}">
        <p14:creationId xmlns:p14="http://schemas.microsoft.com/office/powerpoint/2010/main" val="3008118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b="1" dirty="0" smtClean="0"/>
              <a:t>A Powerful Model</a:t>
            </a:r>
            <a:endParaRPr lang="en-US" sz="5400" b="1" dirty="0"/>
          </a:p>
        </p:txBody>
      </p:sp>
      <p:graphicFrame>
        <p:nvGraphicFramePr>
          <p:cNvPr id="5" name="Content Placeholder 4"/>
          <p:cNvGraphicFramePr>
            <a:graphicFrameLocks noGrp="1"/>
          </p:cNvGraphicFramePr>
          <p:nvPr>
            <p:ph idx="1"/>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25966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Ion Boardroom">
  <a:themeElements>
    <a:clrScheme name="Custom 3">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7F7F7F"/>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Ion Boardroom">
  <a:themeElements>
    <a:clrScheme name="Custom 3">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7F7F7F"/>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Ion Boardroom">
  <a:themeElements>
    <a:clrScheme name="Custom 3">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7F7F7F"/>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6.xml><?xml version="1.0" encoding="utf-8"?>
<a:theme xmlns:a="http://schemas.openxmlformats.org/drawingml/2006/main" name="3_Ion Boardroom">
  <a:themeElements>
    <a:clrScheme name="Custom 3">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7F7F7F"/>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7.xml><?xml version="1.0" encoding="utf-8"?>
<a:theme xmlns:a="http://schemas.openxmlformats.org/drawingml/2006/main" name="4_Ion Boardroom">
  <a:themeElements>
    <a:clrScheme name="Custom 3">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7F7F7F"/>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8.xml><?xml version="1.0" encoding="utf-8"?>
<a:theme xmlns:a="http://schemas.openxmlformats.org/drawingml/2006/main" name="5_Ion Boardroom">
  <a:themeElements>
    <a:clrScheme name="Custom 3">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7F7F7F"/>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635</TotalTime>
  <Words>1403</Words>
  <Application>Microsoft Office PowerPoint</Application>
  <PresentationFormat>Widescreen</PresentationFormat>
  <Paragraphs>189</Paragraphs>
  <Slides>33</Slides>
  <Notes>14</Notes>
  <HiddenSlides>0</HiddenSlides>
  <MMClips>0</MMClips>
  <ScaleCrop>false</ScaleCrop>
  <HeadingPairs>
    <vt:vector size="8" baseType="variant">
      <vt:variant>
        <vt:lpstr>Fonts Used</vt:lpstr>
      </vt:variant>
      <vt:variant>
        <vt:i4>16</vt:i4>
      </vt:variant>
      <vt:variant>
        <vt:lpstr>Theme</vt:lpstr>
      </vt:variant>
      <vt:variant>
        <vt:i4>8</vt:i4>
      </vt:variant>
      <vt:variant>
        <vt:lpstr>Embedded OLE Servers</vt:lpstr>
      </vt:variant>
      <vt:variant>
        <vt:i4>1</vt:i4>
      </vt:variant>
      <vt:variant>
        <vt:lpstr>Slide Titles</vt:lpstr>
      </vt:variant>
      <vt:variant>
        <vt:i4>33</vt:i4>
      </vt:variant>
    </vt:vector>
  </HeadingPairs>
  <TitlesOfParts>
    <vt:vector size="58" baseType="lpstr">
      <vt:lpstr>Arial Unicode MS</vt:lpstr>
      <vt:lpstr>MS PGothic</vt:lpstr>
      <vt:lpstr>MS PGothic</vt:lpstr>
      <vt:lpstr>Arial</vt:lpstr>
      <vt:lpstr>Calibri</vt:lpstr>
      <vt:lpstr>Calibri Light</vt:lpstr>
      <vt:lpstr>Century Gothic</vt:lpstr>
      <vt:lpstr>Garamond</vt:lpstr>
      <vt:lpstr>Rubik</vt:lpstr>
      <vt:lpstr>Segoe UI</vt:lpstr>
      <vt:lpstr>Segoe UI Semibold</vt:lpstr>
      <vt:lpstr>Tahoma</vt:lpstr>
      <vt:lpstr>Times New Roman</vt:lpstr>
      <vt:lpstr>Verdana</vt:lpstr>
      <vt:lpstr>Wingdings</vt:lpstr>
      <vt:lpstr>Wingdings 3</vt:lpstr>
      <vt:lpstr>1_Ion Boardroom</vt:lpstr>
      <vt:lpstr>Ion Boardroom</vt:lpstr>
      <vt:lpstr>1_Office Theme</vt:lpstr>
      <vt:lpstr>2_CMS_template</vt:lpstr>
      <vt:lpstr>2_Ion Boardroom</vt:lpstr>
      <vt:lpstr>3_Ion Boardroom</vt:lpstr>
      <vt:lpstr>4_Ion Boardroom</vt:lpstr>
      <vt:lpstr>5_Ion Boardroom</vt:lpstr>
      <vt:lpstr>Chart</vt:lpstr>
      <vt:lpstr>“Choosing to Lead”</vt:lpstr>
      <vt:lpstr>Thank You</vt:lpstr>
      <vt:lpstr>What We’ll Talk About Today</vt:lpstr>
      <vt:lpstr>CMS-Supported Quality Improvement and Innovation Work</vt:lpstr>
      <vt:lpstr>PowerPoint Presentation</vt:lpstr>
      <vt:lpstr>Increasing Organ Donation in USA Jan 1999 – Apr 2007 (Monthly)</vt:lpstr>
      <vt:lpstr>Major National Increases in Number Of Organ Donors Per Year: 2003 to 2007</vt:lpstr>
      <vt:lpstr>PowerPoint Presentation</vt:lpstr>
      <vt:lpstr>A Powerful Model</vt:lpstr>
      <vt:lpstr>Choice: The Most Powerful Model</vt:lpstr>
      <vt:lpstr>Viktor E. Frankl  Made Extraordinary Choices</vt:lpstr>
      <vt:lpstr>Our Choices Matter Immensely</vt:lpstr>
      <vt:lpstr>Questions for Reflection &amp; Action</vt:lpstr>
      <vt:lpstr>Aims &amp; Results:  a choice we make every day </vt:lpstr>
      <vt:lpstr>A Leadership Choice – Breakthrough Aims</vt:lpstr>
      <vt:lpstr>Emergent Strategy: Stand For Bold Aims, Enroll Others, Persist, Learn, Evolve...Fast</vt:lpstr>
      <vt:lpstr>PowerPoint Presentation</vt:lpstr>
      <vt:lpstr>Partnership for Patients Model Test Committed to Two Breakthrough Aims in 2011</vt:lpstr>
      <vt:lpstr>A Bold Aim and Hard Work by Many Thousands  of Clinicians Led to Major National Results  2010-2014</vt:lpstr>
      <vt:lpstr>Partnership for Patients Established 2 New Breakthrough Aims for 2015 through 2019</vt:lpstr>
      <vt:lpstr>National Patient Safety Results  2014 through 2017</vt:lpstr>
      <vt:lpstr>A Clear Purpose: Get to Santiago de Compostela</vt:lpstr>
      <vt:lpstr>Plan, Do, Study Act in Action on the Camino!</vt:lpstr>
      <vt:lpstr>PowerPoint Presentation</vt:lpstr>
      <vt:lpstr>PowerPoint Presentation</vt:lpstr>
      <vt:lpstr>PowerPoint Presentation</vt:lpstr>
      <vt:lpstr>PowerPoint Presentation</vt:lpstr>
      <vt:lpstr>PowerPoint Presentation</vt:lpstr>
      <vt:lpstr>Pause for Reflection</vt:lpstr>
      <vt:lpstr>A Powerful Shared Mindset: Leadership Speech Acts</vt:lpstr>
      <vt:lpstr>Leadership Speech Acts Are Not:</vt:lpstr>
      <vt:lpstr>Questions for Reflection and Action</vt:lpstr>
      <vt:lpstr>PowerPoint Presentation</vt:lpstr>
    </vt:vector>
  </TitlesOfParts>
  <Company>CMS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Plummer</dc:creator>
  <cp:lastModifiedBy>Karen Sokohl</cp:lastModifiedBy>
  <cp:revision>48</cp:revision>
  <cp:lastPrinted>2019-03-11T14:08:30Z</cp:lastPrinted>
  <dcterms:created xsi:type="dcterms:W3CDTF">2019-03-11T13:44:29Z</dcterms:created>
  <dcterms:modified xsi:type="dcterms:W3CDTF">2019-03-21T15:42:45Z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-601465366</vt:i4>
  </property>
  <property fmtid="{D5CDD505-2E9C-101B-9397-08002B2CF9AE}" pid="3" name="_NewReviewCycle">
    <vt:lpwstr/>
  </property>
  <property fmtid="{D5CDD505-2E9C-101B-9397-08002B2CF9AE}" pid="4" name="_EmailSubject">
    <vt:lpwstr>Collaborative Meeting - Follow-Up Call</vt:lpwstr>
  </property>
  <property fmtid="{D5CDD505-2E9C-101B-9397-08002B2CF9AE}" pid="5" name="_AuthorEmail">
    <vt:lpwstr>Dennis.Wagner@cms.hhs.gov</vt:lpwstr>
  </property>
  <property fmtid="{D5CDD505-2E9C-101B-9397-08002B2CF9AE}" pid="6" name="_AuthorEmailDisplayName">
    <vt:lpwstr>Wagner, Dennis C. (CMS/CCSQ)</vt:lpwstr>
  </property>
  <property fmtid="{D5CDD505-2E9C-101B-9397-08002B2CF9AE}" pid="7" name="_PreviousAdHocReviewCycleID">
    <vt:i4>152240937</vt:i4>
  </property>
</Properties>
</file>