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  <p:sldMasterId id="2147484105" r:id="rId5"/>
  </p:sldMasterIdLst>
  <p:notesMasterIdLst>
    <p:notesMasterId r:id="rId17"/>
  </p:notesMasterIdLst>
  <p:handoutMasterIdLst>
    <p:handoutMasterId r:id="rId18"/>
  </p:handoutMasterIdLst>
  <p:sldIdLst>
    <p:sldId id="280" r:id="rId6"/>
    <p:sldId id="281" r:id="rId7"/>
    <p:sldId id="289" r:id="rId8"/>
    <p:sldId id="285" r:id="rId9"/>
    <p:sldId id="283" r:id="rId10"/>
    <p:sldId id="288" r:id="rId11"/>
    <p:sldId id="287" r:id="rId12"/>
    <p:sldId id="286" r:id="rId13"/>
    <p:sldId id="290" r:id="rId14"/>
    <p:sldId id="284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d Waller" initials="CW" lastIdx="3" clrIdx="0">
    <p:extLst>
      <p:ext uri="{19B8F6BF-5375-455C-9EA6-DF929625EA0E}">
        <p15:presenceInfo xmlns:p15="http://schemas.microsoft.com/office/powerpoint/2012/main" userId="S-1-5-21-3838001524-2532167733-2738084025-1900" providerId="AD"/>
      </p:ext>
    </p:extLst>
  </p:cmAuthor>
  <p:cmAuthor id="2" name="Shannon F. Edwards" initials="SFE" lastIdx="1" clrIdx="1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B28"/>
    <a:srgbClr val="0071E2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49" autoAdjust="0"/>
    <p:restoredTop sz="77199" autoAdjust="0"/>
  </p:normalViewPr>
  <p:slideViewPr>
    <p:cSldViewPr snapToGrid="0" snapToObjects="1">
      <p:cViewPr varScale="1">
        <p:scale>
          <a:sx n="54" d="100"/>
          <a:sy n="54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168910337820679E-2"/>
          <c:y val="0.52449459061519743"/>
          <c:w val="0.89921550128814531"/>
          <c:h val="0.12458333333333334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Data!$T$1</c:f>
              <c:strCache>
                <c:ptCount val="1"/>
                <c:pt idx="0">
                  <c:v>IT Implementation Hours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accent4"/>
              </a:solidFill>
              <a:ln w="76200">
                <a:noFill/>
              </a:ln>
              <a:effectLst/>
            </c:spPr>
          </c:marker>
          <c:dPt>
            <c:idx val="8"/>
            <c:marker>
              <c:symbol val="circle"/>
              <c:size val="2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dPt>
            <c:idx val="9"/>
            <c:marker>
              <c:symbol val="circle"/>
              <c:size val="2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xVal>
            <c:numRef>
              <c:f>Data!$T$2:$T$20</c:f>
              <c:numCache>
                <c:formatCode>General</c:formatCode>
                <c:ptCount val="19"/>
                <c:pt idx="0">
                  <c:v>4500</c:v>
                </c:pt>
                <c:pt idx="1">
                  <c:v>1650</c:v>
                </c:pt>
                <c:pt idx="2">
                  <c:v>750</c:v>
                </c:pt>
                <c:pt idx="3">
                  <c:v>0</c:v>
                </c:pt>
                <c:pt idx="4">
                  <c:v>0</c:v>
                </c:pt>
                <c:pt idx="5">
                  <c:v>1500</c:v>
                </c:pt>
                <c:pt idx="6">
                  <c:v>1020</c:v>
                </c:pt>
                <c:pt idx="7">
                  <c:v>600</c:v>
                </c:pt>
                <c:pt idx="8">
                  <c:v>560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xVal>
          <c:yVal>
            <c:numRef>
              <c:f>Data!$AL$2:$AL$20</c:f>
              <c:numCache>
                <c:formatCode>_(* #,##0.000_);_(* \(#,##0.000\);_(* "-"??_);_(@_)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8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Sheet2!$B$25</c:f>
              <c:strCache>
                <c:ptCount val="1"/>
                <c:pt idx="0">
                  <c:v>Donor Screening Guidance for Seasonal and Geographic Endemic Infections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30"/>
            <c:spPr>
              <a:solidFill>
                <a:srgbClr val="C00000"/>
              </a:solidFill>
              <a:ln w="127000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Sheet2!$R$22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Sheet2!$S$22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023856"/>
        <c:axId val="356024248"/>
      </c:scatterChart>
      <c:valAx>
        <c:axId val="356023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6024248"/>
        <c:crossesAt val="0"/>
        <c:crossBetween val="midCat"/>
      </c:valAx>
      <c:valAx>
        <c:axId val="356024248"/>
        <c:scaling>
          <c:orientation val="minMax"/>
          <c:max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0_);_(* \(#,##0.000\);_(* &quot;-&quot;??_);_(@_)" sourceLinked="1"/>
        <c:majorTickMark val="none"/>
        <c:minorTickMark val="none"/>
        <c:tickLblPos val="nextTo"/>
        <c:crossAx val="3560238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168910337820679E-2"/>
          <c:y val="0.52449459061519743"/>
          <c:w val="0.89921550128814531"/>
          <c:h val="0.12458333333333334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Data!$C$1</c:f>
              <c:strCache>
                <c:ptCount val="1"/>
                <c:pt idx="0">
                  <c:v>Total Implementation Hours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accent4"/>
              </a:solidFill>
              <a:ln w="76200">
                <a:noFill/>
              </a:ln>
              <a:effectLst/>
            </c:spPr>
          </c:marker>
          <c:dPt>
            <c:idx val="15"/>
            <c:marker>
              <c:symbol val="circle"/>
              <c:size val="2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dPt>
            <c:idx val="16"/>
            <c:marker>
              <c:symbol val="circle"/>
              <c:size val="2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xVal>
            <c:numRef>
              <c:f>Data!$C$2:$C$15</c:f>
              <c:numCache>
                <c:formatCode>General</c:formatCode>
                <c:ptCount val="14"/>
                <c:pt idx="0">
                  <c:v>20</c:v>
                </c:pt>
                <c:pt idx="1">
                  <c:v>2160</c:v>
                </c:pt>
                <c:pt idx="2">
                  <c:v>175</c:v>
                </c:pt>
                <c:pt idx="3">
                  <c:v>30</c:v>
                </c:pt>
                <c:pt idx="4">
                  <c:v>2290</c:v>
                </c:pt>
                <c:pt idx="5">
                  <c:v>10</c:v>
                </c:pt>
                <c:pt idx="6">
                  <c:v>280</c:v>
                </c:pt>
                <c:pt idx="7">
                  <c:v>4950</c:v>
                </c:pt>
                <c:pt idx="8">
                  <c:v>65</c:v>
                </c:pt>
                <c:pt idx="9">
                  <c:v>45</c:v>
                </c:pt>
                <c:pt idx="10">
                  <c:v>1215</c:v>
                </c:pt>
                <c:pt idx="11">
                  <c:v>80</c:v>
                </c:pt>
                <c:pt idx="12">
                  <c:v>805</c:v>
                </c:pt>
                <c:pt idx="13">
                  <c:v>760</c:v>
                </c:pt>
              </c:numCache>
            </c:numRef>
          </c:xVal>
          <c:yVal>
            <c:numRef>
              <c:f>Data!$F$2:$F$20</c:f>
              <c:numCache>
                <c:formatCode>_(* #,##0.000_);_(* \(#,##0.000\);_(* "-"??_);_(@_)</c:formatCode>
                <c:ptCount val="19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Sheet2!$A$25</c:f>
              <c:strCache>
                <c:ptCount val="1"/>
                <c:pt idx="0">
                  <c:v>General Principles for Pediatric Allocation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30"/>
            <c:spPr>
              <a:solidFill>
                <a:srgbClr val="C00000"/>
              </a:solidFill>
              <a:ln w="127000">
                <a:noFill/>
              </a:ln>
              <a:effectLst/>
            </c:spPr>
          </c:marker>
          <c:dLbls>
            <c:dLbl>
              <c:idx val="0"/>
              <c:layout/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Sheet2!$B$28</c:f>
              <c:numCache>
                <c:formatCode>General</c:formatCode>
                <c:ptCount val="1"/>
                <c:pt idx="0">
                  <c:v>175</c:v>
                </c:pt>
              </c:numCache>
            </c:numRef>
          </c:xVal>
          <c:yVal>
            <c:numRef>
              <c:f>Sheet2!$C$28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025032"/>
        <c:axId val="356025424"/>
      </c:scatterChart>
      <c:valAx>
        <c:axId val="356025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6025424"/>
        <c:crossesAt val="0"/>
        <c:crossBetween val="midCat"/>
      </c:valAx>
      <c:valAx>
        <c:axId val="356025424"/>
        <c:scaling>
          <c:orientation val="minMax"/>
          <c:max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0_);_(* \(#,##0.000\);_(* &quot;-&quot;??_);_(@_)" sourceLinked="1"/>
        <c:majorTickMark val="none"/>
        <c:minorTickMark val="none"/>
        <c:tickLblPos val="nextTo"/>
        <c:crossAx val="356025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848EE-620F-4E12-816D-4A06E1211333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D2D272-20DA-4ECA-9984-341CB474A6E6}">
      <dgm:prSet custT="1"/>
      <dgm:spPr/>
      <dgm:t>
        <a:bodyPr/>
        <a:lstStyle/>
        <a:p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#2- Increase Access to Transplants</a:t>
          </a:r>
          <a:endParaRPr lang="en-US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670965-FDD9-4AAB-AB18-033131A7003F}" type="parTrans" cxnId="{47846C31-D7E2-4585-A0A8-F5678038E056}">
      <dgm:prSet/>
      <dgm:spPr/>
      <dgm:t>
        <a:bodyPr/>
        <a:lstStyle/>
        <a:p>
          <a:endParaRPr lang="en-US"/>
        </a:p>
      </dgm:t>
    </dgm:pt>
    <dgm:pt modelId="{730C23E2-BCE6-4A3D-99A2-5BF077F94091}" type="sibTrans" cxnId="{47846C31-D7E2-4585-A0A8-F5678038E056}">
      <dgm:prSet/>
      <dgm:spPr/>
      <dgm:t>
        <a:bodyPr/>
        <a:lstStyle/>
        <a:p>
          <a:endParaRPr lang="en-US"/>
        </a:p>
      </dgm:t>
    </dgm:pt>
    <dgm:pt modelId="{E209D42C-93E3-4B7A-9311-61BE7059648D}">
      <dgm:prSet custT="1"/>
      <dgm:spPr/>
      <dgm:t>
        <a:bodyPr/>
        <a:lstStyle/>
        <a:p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Provide ethical basis for pediatric priority in allocation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AE833F-753A-482A-AA0B-DA70995BC685}" type="parTrans" cxnId="{8D442444-F1D7-4ECF-A22E-2329DBB28A86}">
      <dgm:prSet/>
      <dgm:spPr/>
      <dgm:t>
        <a:bodyPr/>
        <a:lstStyle/>
        <a:p>
          <a:endParaRPr lang="en-US"/>
        </a:p>
      </dgm:t>
    </dgm:pt>
    <dgm:pt modelId="{2CDF609C-25F2-4676-BB0A-80E90E728738}" type="sibTrans" cxnId="{8D442444-F1D7-4ECF-A22E-2329DBB28A86}">
      <dgm:prSet/>
      <dgm:spPr/>
      <dgm:t>
        <a:bodyPr/>
        <a:lstStyle/>
        <a:p>
          <a:endParaRPr lang="en-US"/>
        </a:p>
      </dgm:t>
    </dgm:pt>
    <dgm:pt modelId="{759865B7-8E5D-47CA-BEB5-C624F1A5D4B6}">
      <dgm:prSet custT="1"/>
      <dgm:spPr/>
      <dgm:t>
        <a:bodyPr/>
        <a:lstStyle/>
        <a:p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Resource to evaluate policy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C6081B-370C-404E-A336-C33FAB51C53C}" type="parTrans" cxnId="{143196D9-7029-4AD6-AF14-F16F5FBD8581}">
      <dgm:prSet/>
      <dgm:spPr/>
      <dgm:t>
        <a:bodyPr/>
        <a:lstStyle/>
        <a:p>
          <a:endParaRPr lang="en-US"/>
        </a:p>
      </dgm:t>
    </dgm:pt>
    <dgm:pt modelId="{304D23D1-B5CB-4EF0-83B4-0968DFFEEEED}" type="sibTrans" cxnId="{143196D9-7029-4AD6-AF14-F16F5FBD8581}">
      <dgm:prSet/>
      <dgm:spPr/>
      <dgm:t>
        <a:bodyPr/>
        <a:lstStyle/>
        <a:p>
          <a:endParaRPr lang="en-US"/>
        </a:p>
      </dgm:t>
    </dgm:pt>
    <dgm:pt modelId="{1A3A651F-1535-4EF4-BBBE-2F882D42B77C}" type="pres">
      <dgm:prSet presAssocID="{A1D848EE-620F-4E12-816D-4A06E12113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7DE089-C027-4CE4-9A49-E46E235C670B}" type="pres">
      <dgm:prSet presAssocID="{AAD2D272-20DA-4ECA-9984-341CB474A6E6}" presName="composite" presStyleCnt="0"/>
      <dgm:spPr/>
      <dgm:t>
        <a:bodyPr/>
        <a:lstStyle/>
        <a:p>
          <a:endParaRPr lang="en-US"/>
        </a:p>
      </dgm:t>
    </dgm:pt>
    <dgm:pt modelId="{3F42C630-22B8-4A0B-963C-09BC1C1E8496}" type="pres">
      <dgm:prSet presAssocID="{AAD2D272-20DA-4ECA-9984-341CB474A6E6}" presName="parTx" presStyleLbl="alignNode1" presStyleIdx="0" presStyleCnt="1" custLinFactNeighborX="6335" custLinFactNeighborY="-5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AC9E2-1869-4607-BB6D-27B96748D22A}" type="pres">
      <dgm:prSet presAssocID="{AAD2D272-20DA-4ECA-9984-341CB474A6E6}" presName="desTx" presStyleLbl="alignAccFollowNode1" presStyleIdx="0" presStyleCnt="1" custLinFactNeighborX="3846" custLinFactNeighborY="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256277-BEA0-4D8B-9CD9-BA5950415FBD}" type="presOf" srcId="{AAD2D272-20DA-4ECA-9984-341CB474A6E6}" destId="{3F42C630-22B8-4A0B-963C-09BC1C1E8496}" srcOrd="0" destOrd="0" presId="urn:microsoft.com/office/officeart/2005/8/layout/hList1"/>
    <dgm:cxn modelId="{ED9EAC15-E653-4C7F-A614-B2DF60809A4D}" type="presOf" srcId="{E209D42C-93E3-4B7A-9311-61BE7059648D}" destId="{18AAC9E2-1869-4607-BB6D-27B96748D22A}" srcOrd="0" destOrd="0" presId="urn:microsoft.com/office/officeart/2005/8/layout/hList1"/>
    <dgm:cxn modelId="{5A2DF3AE-7619-47C5-B339-13811289A294}" type="presOf" srcId="{759865B7-8E5D-47CA-BEB5-C624F1A5D4B6}" destId="{18AAC9E2-1869-4607-BB6D-27B96748D22A}" srcOrd="0" destOrd="1" presId="urn:microsoft.com/office/officeart/2005/8/layout/hList1"/>
    <dgm:cxn modelId="{47846C31-D7E2-4585-A0A8-F5678038E056}" srcId="{A1D848EE-620F-4E12-816D-4A06E1211333}" destId="{AAD2D272-20DA-4ECA-9984-341CB474A6E6}" srcOrd="0" destOrd="0" parTransId="{C5670965-FDD9-4AAB-AB18-033131A7003F}" sibTransId="{730C23E2-BCE6-4A3D-99A2-5BF077F94091}"/>
    <dgm:cxn modelId="{143196D9-7029-4AD6-AF14-F16F5FBD8581}" srcId="{AAD2D272-20DA-4ECA-9984-341CB474A6E6}" destId="{759865B7-8E5D-47CA-BEB5-C624F1A5D4B6}" srcOrd="1" destOrd="0" parTransId="{DDC6081B-370C-404E-A336-C33FAB51C53C}" sibTransId="{304D23D1-B5CB-4EF0-83B4-0968DFFEEEED}"/>
    <dgm:cxn modelId="{D525226B-09EE-4E4C-B51B-8B00890FF5FB}" type="presOf" srcId="{A1D848EE-620F-4E12-816D-4A06E1211333}" destId="{1A3A651F-1535-4EF4-BBBE-2F882D42B77C}" srcOrd="0" destOrd="0" presId="urn:microsoft.com/office/officeart/2005/8/layout/hList1"/>
    <dgm:cxn modelId="{8D442444-F1D7-4ECF-A22E-2329DBB28A86}" srcId="{AAD2D272-20DA-4ECA-9984-341CB474A6E6}" destId="{E209D42C-93E3-4B7A-9311-61BE7059648D}" srcOrd="0" destOrd="0" parTransId="{DEAE833F-753A-482A-AA0B-DA70995BC685}" sibTransId="{2CDF609C-25F2-4676-BB0A-80E90E728738}"/>
    <dgm:cxn modelId="{19D9F791-9087-419A-8E2B-2696D405F4C6}" type="presParOf" srcId="{1A3A651F-1535-4EF4-BBBE-2F882D42B77C}" destId="{FE7DE089-C027-4CE4-9A49-E46E235C670B}" srcOrd="0" destOrd="0" presId="urn:microsoft.com/office/officeart/2005/8/layout/hList1"/>
    <dgm:cxn modelId="{B44E5A61-3F21-4D53-854C-91223170C179}" type="presParOf" srcId="{FE7DE089-C027-4CE4-9A49-E46E235C670B}" destId="{3F42C630-22B8-4A0B-963C-09BC1C1E8496}" srcOrd="0" destOrd="0" presId="urn:microsoft.com/office/officeart/2005/8/layout/hList1"/>
    <dgm:cxn modelId="{803217FB-E23C-4274-8F45-56B7BA8BB3EF}" type="presParOf" srcId="{FE7DE089-C027-4CE4-9A49-E46E235C670B}" destId="{18AAC9E2-1869-4607-BB6D-27B96748D22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270290-F374-49BE-936F-D00712FF8B9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6B5399-FAB4-4BBA-AA24-436DDB0BF180}">
      <dgm:prSet phldrT="[Text]"/>
      <dgm:spPr>
        <a:solidFill>
          <a:srgbClr val="0071E2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Prudential Lifespan Account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54FE0-7F77-46FE-B692-D9682B61BE17}" type="parTrans" cxnId="{F767BA2D-196D-46B9-8496-24D8D68A4ABF}">
      <dgm:prSet/>
      <dgm:spPr/>
      <dgm:t>
        <a:bodyPr/>
        <a:lstStyle/>
        <a:p>
          <a:endParaRPr lang="en-US"/>
        </a:p>
      </dgm:t>
    </dgm:pt>
    <dgm:pt modelId="{AF05AF4D-40AA-442F-BDC1-E7BB675F4102}" type="sibTrans" cxnId="{F767BA2D-196D-46B9-8496-24D8D68A4ABF}">
      <dgm:prSet/>
      <dgm:spPr/>
      <dgm:t>
        <a:bodyPr/>
        <a:lstStyle/>
        <a:p>
          <a:endParaRPr lang="en-US"/>
        </a:p>
      </dgm:t>
    </dgm:pt>
    <dgm:pt modelId="{9C0B1F89-EC3E-4476-8AB1-C7193DBE5A17}">
      <dgm:prSet phldrT="[Text]"/>
      <dgm:spPr>
        <a:solidFill>
          <a:srgbClr val="0071E2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Fair Innings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6A3362-9248-4CA2-83CE-D123324D7380}" type="parTrans" cxnId="{2223652E-8184-4A1D-8683-E3458651F0DE}">
      <dgm:prSet/>
      <dgm:spPr/>
      <dgm:t>
        <a:bodyPr/>
        <a:lstStyle/>
        <a:p>
          <a:endParaRPr lang="en-US"/>
        </a:p>
      </dgm:t>
    </dgm:pt>
    <dgm:pt modelId="{83461739-3956-448C-9E26-8141C4D35691}" type="sibTrans" cxnId="{2223652E-8184-4A1D-8683-E3458651F0DE}">
      <dgm:prSet/>
      <dgm:spPr/>
      <dgm:t>
        <a:bodyPr/>
        <a:lstStyle/>
        <a:p>
          <a:endParaRPr lang="en-US"/>
        </a:p>
      </dgm:t>
    </dgm:pt>
    <dgm:pt modelId="{B9BDF07A-EF12-48C2-B848-86FE17B7F0A5}">
      <dgm:prSet phldrT="[Text]"/>
      <dgm:spPr>
        <a:solidFill>
          <a:srgbClr val="0071E2"/>
        </a:solidFill>
      </dgm:spPr>
      <dgm:t>
        <a:bodyPr/>
        <a:lstStyle/>
        <a:p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Maximin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Principle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77CECD-E158-4EED-B731-65DCE6A1C79F}" type="parTrans" cxnId="{56BE0760-6F85-40EB-84AF-9A3367ABF9C2}">
      <dgm:prSet/>
      <dgm:spPr/>
      <dgm:t>
        <a:bodyPr/>
        <a:lstStyle/>
        <a:p>
          <a:endParaRPr lang="en-US"/>
        </a:p>
      </dgm:t>
    </dgm:pt>
    <dgm:pt modelId="{DC2B48D3-64FE-47CE-8F8C-66202AD183D2}" type="sibTrans" cxnId="{56BE0760-6F85-40EB-84AF-9A3367ABF9C2}">
      <dgm:prSet/>
      <dgm:spPr/>
      <dgm:t>
        <a:bodyPr/>
        <a:lstStyle/>
        <a:p>
          <a:endParaRPr lang="en-US"/>
        </a:p>
      </dgm:t>
    </dgm:pt>
    <dgm:pt modelId="{F26FB2ED-7D9B-4B50-9277-D3E84E8AD5DE}">
      <dgm:prSet phldrT="[Text]"/>
      <dgm:spPr>
        <a:solidFill>
          <a:srgbClr val="99DB28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Optimize patient survival in system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B5B105-6C5B-4C17-B538-AA1523E553CA}" type="parTrans" cxnId="{D88690A1-F325-43A3-B902-E04412A58C4F}">
      <dgm:prSet/>
      <dgm:spPr/>
      <dgm:t>
        <a:bodyPr/>
        <a:lstStyle/>
        <a:p>
          <a:endParaRPr lang="en-US"/>
        </a:p>
      </dgm:t>
    </dgm:pt>
    <dgm:pt modelId="{4DBCB86B-26E9-453C-BA03-BA0157088814}" type="sibTrans" cxnId="{D88690A1-F325-43A3-B902-E04412A58C4F}">
      <dgm:prSet/>
      <dgm:spPr/>
      <dgm:t>
        <a:bodyPr/>
        <a:lstStyle/>
        <a:p>
          <a:endParaRPr lang="en-US"/>
        </a:p>
      </dgm:t>
    </dgm:pt>
    <dgm:pt modelId="{4A4E9CB9-31F8-4506-B325-5C83232D9DED}" type="pres">
      <dgm:prSet presAssocID="{10270290-F374-49BE-936F-D00712FF8B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198B6C-8BE4-43A1-A1E5-81ECE78CA5C8}" type="pres">
      <dgm:prSet presAssocID="{776B5399-FAB4-4BBA-AA24-436DDB0BF18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4ED90-C3FF-42F1-B8A3-AEF5256D3009}" type="pres">
      <dgm:prSet presAssocID="{AF05AF4D-40AA-442F-BDC1-E7BB675F4102}" presName="sibTrans" presStyleCnt="0"/>
      <dgm:spPr/>
    </dgm:pt>
    <dgm:pt modelId="{559E6C34-54EB-4F77-8D7E-B71BE1AF008F}" type="pres">
      <dgm:prSet presAssocID="{9C0B1F89-EC3E-4476-8AB1-C7193DBE5A1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7BF0A-9406-40A2-BDA9-3340A50790CA}" type="pres">
      <dgm:prSet presAssocID="{83461739-3956-448C-9E26-8141C4D35691}" presName="sibTrans" presStyleCnt="0"/>
      <dgm:spPr/>
    </dgm:pt>
    <dgm:pt modelId="{2D32781A-059B-4A0D-875B-9DD8F0A39077}" type="pres">
      <dgm:prSet presAssocID="{B9BDF07A-EF12-48C2-B848-86FE17B7F0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B7DD6-1995-4B53-A554-207B72C5A02E}" type="pres">
      <dgm:prSet presAssocID="{DC2B48D3-64FE-47CE-8F8C-66202AD183D2}" presName="sibTrans" presStyleCnt="0"/>
      <dgm:spPr/>
    </dgm:pt>
    <dgm:pt modelId="{313FD7F7-9328-4608-B106-EFDF0B3AEF32}" type="pres">
      <dgm:prSet presAssocID="{F26FB2ED-7D9B-4B50-9277-D3E84E8AD5D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16DEE2-6DCB-4CAB-9301-F9334EDFC08D}" type="presOf" srcId="{B9BDF07A-EF12-48C2-B848-86FE17B7F0A5}" destId="{2D32781A-059B-4A0D-875B-9DD8F0A39077}" srcOrd="0" destOrd="0" presId="urn:microsoft.com/office/officeart/2005/8/layout/default"/>
    <dgm:cxn modelId="{56BE0760-6F85-40EB-84AF-9A3367ABF9C2}" srcId="{10270290-F374-49BE-936F-D00712FF8B96}" destId="{B9BDF07A-EF12-48C2-B848-86FE17B7F0A5}" srcOrd="2" destOrd="0" parTransId="{A977CECD-E158-4EED-B731-65DCE6A1C79F}" sibTransId="{DC2B48D3-64FE-47CE-8F8C-66202AD183D2}"/>
    <dgm:cxn modelId="{D295C6B0-B675-417D-AFDD-BD8FDA305516}" type="presOf" srcId="{776B5399-FAB4-4BBA-AA24-436DDB0BF180}" destId="{4C198B6C-8BE4-43A1-A1E5-81ECE78CA5C8}" srcOrd="0" destOrd="0" presId="urn:microsoft.com/office/officeart/2005/8/layout/default"/>
    <dgm:cxn modelId="{D88690A1-F325-43A3-B902-E04412A58C4F}" srcId="{10270290-F374-49BE-936F-D00712FF8B96}" destId="{F26FB2ED-7D9B-4B50-9277-D3E84E8AD5DE}" srcOrd="3" destOrd="0" parTransId="{3EB5B105-6C5B-4C17-B538-AA1523E553CA}" sibTransId="{4DBCB86B-26E9-453C-BA03-BA0157088814}"/>
    <dgm:cxn modelId="{3B15A9BF-C6A6-470A-A422-C19F52B3CA10}" type="presOf" srcId="{9C0B1F89-EC3E-4476-8AB1-C7193DBE5A17}" destId="{559E6C34-54EB-4F77-8D7E-B71BE1AF008F}" srcOrd="0" destOrd="0" presId="urn:microsoft.com/office/officeart/2005/8/layout/default"/>
    <dgm:cxn modelId="{B3E09A63-9B1D-4636-92B0-95EE29264D96}" type="presOf" srcId="{10270290-F374-49BE-936F-D00712FF8B96}" destId="{4A4E9CB9-31F8-4506-B325-5C83232D9DED}" srcOrd="0" destOrd="0" presId="urn:microsoft.com/office/officeart/2005/8/layout/default"/>
    <dgm:cxn modelId="{F767BA2D-196D-46B9-8496-24D8D68A4ABF}" srcId="{10270290-F374-49BE-936F-D00712FF8B96}" destId="{776B5399-FAB4-4BBA-AA24-436DDB0BF180}" srcOrd="0" destOrd="0" parTransId="{A1454FE0-7F77-46FE-B692-D9682B61BE17}" sibTransId="{AF05AF4D-40AA-442F-BDC1-E7BB675F4102}"/>
    <dgm:cxn modelId="{2223652E-8184-4A1D-8683-E3458651F0DE}" srcId="{10270290-F374-49BE-936F-D00712FF8B96}" destId="{9C0B1F89-EC3E-4476-8AB1-C7193DBE5A17}" srcOrd="1" destOrd="0" parTransId="{4B6A3362-9248-4CA2-83CE-D123324D7380}" sibTransId="{83461739-3956-448C-9E26-8141C4D35691}"/>
    <dgm:cxn modelId="{0C4340AD-9819-4420-A68A-F0A3D01C240C}" type="presOf" srcId="{F26FB2ED-7D9B-4B50-9277-D3E84E8AD5DE}" destId="{313FD7F7-9328-4608-B106-EFDF0B3AEF32}" srcOrd="0" destOrd="0" presId="urn:microsoft.com/office/officeart/2005/8/layout/default"/>
    <dgm:cxn modelId="{C83EA6F9-4C12-4601-974C-437528ACEE02}" type="presParOf" srcId="{4A4E9CB9-31F8-4506-B325-5C83232D9DED}" destId="{4C198B6C-8BE4-43A1-A1E5-81ECE78CA5C8}" srcOrd="0" destOrd="0" presId="urn:microsoft.com/office/officeart/2005/8/layout/default"/>
    <dgm:cxn modelId="{8FF78F52-D6D6-46D9-B917-3A23BE5388A5}" type="presParOf" srcId="{4A4E9CB9-31F8-4506-B325-5C83232D9DED}" destId="{E7D4ED90-C3FF-42F1-B8A3-AEF5256D3009}" srcOrd="1" destOrd="0" presId="urn:microsoft.com/office/officeart/2005/8/layout/default"/>
    <dgm:cxn modelId="{EE63EE0E-9773-4AD6-8B37-3C156F815989}" type="presParOf" srcId="{4A4E9CB9-31F8-4506-B325-5C83232D9DED}" destId="{559E6C34-54EB-4F77-8D7E-B71BE1AF008F}" srcOrd="2" destOrd="0" presId="urn:microsoft.com/office/officeart/2005/8/layout/default"/>
    <dgm:cxn modelId="{DACFE242-B41F-4A61-AC65-EA05FC41B81A}" type="presParOf" srcId="{4A4E9CB9-31F8-4506-B325-5C83232D9DED}" destId="{BC87BF0A-9406-40A2-BDA9-3340A50790CA}" srcOrd="3" destOrd="0" presId="urn:microsoft.com/office/officeart/2005/8/layout/default"/>
    <dgm:cxn modelId="{2B2E9939-14F1-4AAD-A282-34D98F6E14ED}" type="presParOf" srcId="{4A4E9CB9-31F8-4506-B325-5C83232D9DED}" destId="{2D32781A-059B-4A0D-875B-9DD8F0A39077}" srcOrd="4" destOrd="0" presId="urn:microsoft.com/office/officeart/2005/8/layout/default"/>
    <dgm:cxn modelId="{0B5FE281-218D-45A2-9A63-B0C996C9D5B2}" type="presParOf" srcId="{4A4E9CB9-31F8-4506-B325-5C83232D9DED}" destId="{BF3B7DD6-1995-4B53-A554-207B72C5A02E}" srcOrd="5" destOrd="0" presId="urn:microsoft.com/office/officeart/2005/8/layout/default"/>
    <dgm:cxn modelId="{B63E0271-0E3E-42E0-B513-1C0B6045BC19}" type="presParOf" srcId="{4A4E9CB9-31F8-4506-B325-5C83232D9DED}" destId="{313FD7F7-9328-4608-B106-EFDF0B3AEF3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7DAC96-9379-4FC9-8D99-FD7B22EC551A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0C7039E-1A19-4A07-89CA-1703A6F7A7ED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Product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4E6103-79AB-452B-A190-915787FAD0C1}" type="sibTrans" cxnId="{8DD2B4C7-651C-4A2A-AF7D-5B5E9A976CD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5F58F9-6C95-424B-A05E-887E7B7C3702}" type="parTrans" cxnId="{8DD2B4C7-651C-4A2A-AF7D-5B5E9A976CD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C8CA2F-C5D4-492A-80A9-07814665961A}">
      <dgm:prSet phldrT="[Text]" custT="1"/>
      <dgm:spPr/>
      <dgm:t>
        <a:bodyPr anchor="t"/>
        <a:lstStyle/>
        <a:p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White Paper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203F6D-E820-4C09-9295-E7BBC4D1F4D9}" type="sibTrans" cxnId="{6F733F34-9D90-40D1-A5D7-2A370C08FF32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7B7695-3D9E-4761-B947-EF7830EC70B6}" type="parTrans" cxnId="{6F733F34-9D90-40D1-A5D7-2A370C08FF32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AB2575-17D4-4484-A195-B98F1871CAF6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Target Population Impact:  </a:t>
          </a:r>
          <a:endParaRPr lang="en-US" sz="20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6CB44E-E647-4A7E-A8E6-25BB46BDDCAE}" type="sibTrans" cxnId="{218C5691-7D68-4B13-8134-89BB8E8D768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0586E-EAB3-44DA-B1CC-F721E903BC67}" type="parTrans" cxnId="{218C5691-7D68-4B13-8134-89BB8E8D768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067FA4-E570-408F-AE72-AEA73E06A60C}">
      <dgm:prSet phldrT="[Text]" custT="1"/>
      <dgm:spPr/>
      <dgm:t>
        <a:bodyPr anchor="t"/>
        <a:lstStyle/>
        <a:p>
          <a:r>
            <a:rPr lang="en-US" sz="20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Board members, Committee members, general public</a:t>
          </a:r>
          <a:endParaRPr lang="en-US" sz="200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F20C9A-07D2-4D91-8F6A-E1A6A36EF8C5}" type="sibTrans" cxnId="{5C3E6FAB-683D-4A00-86E9-6562CB5AEF8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F816B5-FC01-4956-AFD1-197E931B13B6}" type="parTrans" cxnId="{5C3E6FAB-683D-4A00-86E9-6562CB5AEF8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D40CAC-E6AE-4D76-B6D8-D5BFE621A6A5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IT Implementation Hours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04C989-DF7C-4B7C-8509-1998BEF6CE14}" type="sibTrans" cxnId="{95EAF22B-3C9B-44BD-82CE-8605268D5E4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310B58-4F50-4990-ABD7-CAFD033EF73F}" type="parTrans" cxnId="{95EAF22B-3C9B-44BD-82CE-8605268D5E4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CD61C-5722-4AEE-B7A8-759ACEA85E91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0/10,680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171DD-4693-46A9-980C-5C9D1B9B4B2C}" type="sibTrans" cxnId="{28386FD4-AD86-4E95-BEA1-6C0E2BEF77D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6511E1-3797-414B-B906-C2E7ECF94BD0}" type="parTrans" cxnId="{28386FD4-AD86-4E95-BEA1-6C0E2BEF77D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1414C-D44B-4ACB-8F51-C740BF3D21DE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175/17,885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3EF881-03B8-44E8-811E-BDF95511A309}" type="sibTrans" cxnId="{CCA8C3CD-86F9-4573-970E-5B0FE713888B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8363B-60D6-483B-94A7-2C15D71A1500}" type="parTrans" cxnId="{CCA8C3CD-86F9-4573-970E-5B0FE713888B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CDC2D-77C7-463E-9635-B16567B66E15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Overall Implementation Hours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A660C-04AA-449F-903C-B668DE723767}" type="sibTrans" cxnId="{54BADF5F-040A-46F2-85F0-6F9459F1AFF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A893E0-EAF1-4207-B0EE-DF199BB53C9D}" type="parTrans" cxnId="{54BADF5F-040A-46F2-85F0-6F9459F1AFF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D4BA01-01B6-49C5-935D-2CC14EF342A5}" type="pres">
      <dgm:prSet presAssocID="{107DAC96-9379-4FC9-8D99-FD7B22EC55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672B312-8A2F-42A6-BD7A-10DAE6DC2E9A}" type="pres">
      <dgm:prSet presAssocID="{90C7039E-1A19-4A07-89CA-1703A6F7A7ED}" presName="thickLine" presStyleLbl="alignNode1" presStyleIdx="0" presStyleCnt="4"/>
      <dgm:spPr/>
    </dgm:pt>
    <dgm:pt modelId="{2F39CE7D-EB04-4B04-859C-37777E176A04}" type="pres">
      <dgm:prSet presAssocID="{90C7039E-1A19-4A07-89CA-1703A6F7A7ED}" presName="horz1" presStyleCnt="0"/>
      <dgm:spPr/>
    </dgm:pt>
    <dgm:pt modelId="{A5164E4D-52C9-4693-9BB3-731FD558CDB5}" type="pres">
      <dgm:prSet presAssocID="{90C7039E-1A19-4A07-89CA-1703A6F7A7ED}" presName="tx1" presStyleLbl="revTx" presStyleIdx="0" presStyleCnt="8" custScaleX="131870"/>
      <dgm:spPr/>
      <dgm:t>
        <a:bodyPr/>
        <a:lstStyle/>
        <a:p>
          <a:endParaRPr lang="en-US"/>
        </a:p>
      </dgm:t>
    </dgm:pt>
    <dgm:pt modelId="{6EBC72D3-A0BE-480D-9B95-D7F64FAAEF2B}" type="pres">
      <dgm:prSet presAssocID="{90C7039E-1A19-4A07-89CA-1703A6F7A7ED}" presName="vert1" presStyleCnt="0"/>
      <dgm:spPr/>
    </dgm:pt>
    <dgm:pt modelId="{A8B27A4B-2122-4829-9D67-B7DE50EAB6BF}" type="pres">
      <dgm:prSet presAssocID="{CAC8CA2F-C5D4-492A-80A9-07814665961A}" presName="vertSpace2a" presStyleCnt="0"/>
      <dgm:spPr/>
    </dgm:pt>
    <dgm:pt modelId="{EF3C3B9D-832C-4943-B3F8-4D7E6F482C4E}" type="pres">
      <dgm:prSet presAssocID="{CAC8CA2F-C5D4-492A-80A9-07814665961A}" presName="horz2" presStyleCnt="0"/>
      <dgm:spPr/>
    </dgm:pt>
    <dgm:pt modelId="{4A5940EF-9DA9-4799-9D29-72427154A12A}" type="pres">
      <dgm:prSet presAssocID="{CAC8CA2F-C5D4-492A-80A9-07814665961A}" presName="horzSpace2" presStyleCnt="0"/>
      <dgm:spPr/>
    </dgm:pt>
    <dgm:pt modelId="{61BBD1D9-C9D7-41CB-B9D0-28A16CBCAB48}" type="pres">
      <dgm:prSet presAssocID="{CAC8CA2F-C5D4-492A-80A9-07814665961A}" presName="tx2" presStyleLbl="revTx" presStyleIdx="1" presStyleCnt="8"/>
      <dgm:spPr/>
      <dgm:t>
        <a:bodyPr/>
        <a:lstStyle/>
        <a:p>
          <a:endParaRPr lang="en-US"/>
        </a:p>
      </dgm:t>
    </dgm:pt>
    <dgm:pt modelId="{78507362-2B58-4DAF-B20A-AF42B52BA9E2}" type="pres">
      <dgm:prSet presAssocID="{CAC8CA2F-C5D4-492A-80A9-07814665961A}" presName="vert2" presStyleCnt="0"/>
      <dgm:spPr/>
    </dgm:pt>
    <dgm:pt modelId="{151C5AA3-6813-4CAD-A994-5131D6BBE9AD}" type="pres">
      <dgm:prSet presAssocID="{CAC8CA2F-C5D4-492A-80A9-07814665961A}" presName="thinLine2b" presStyleLbl="callout" presStyleIdx="0" presStyleCnt="4"/>
      <dgm:spPr/>
    </dgm:pt>
    <dgm:pt modelId="{D1D066CB-D08E-4063-ACDD-594F1F42EFB9}" type="pres">
      <dgm:prSet presAssocID="{CAC8CA2F-C5D4-492A-80A9-07814665961A}" presName="vertSpace2b" presStyleCnt="0"/>
      <dgm:spPr/>
    </dgm:pt>
    <dgm:pt modelId="{2CBC7001-A7F3-439C-96BF-29AA2FFC3FD0}" type="pres">
      <dgm:prSet presAssocID="{31AB2575-17D4-4484-A195-B98F1871CAF6}" presName="thickLine" presStyleLbl="alignNode1" presStyleIdx="1" presStyleCnt="4"/>
      <dgm:spPr/>
    </dgm:pt>
    <dgm:pt modelId="{925C180E-1473-4D1E-95F6-AEDC171E879F}" type="pres">
      <dgm:prSet presAssocID="{31AB2575-17D4-4484-A195-B98F1871CAF6}" presName="horz1" presStyleCnt="0"/>
      <dgm:spPr/>
    </dgm:pt>
    <dgm:pt modelId="{2EE21AA4-E753-4588-9BC0-C124E9356183}" type="pres">
      <dgm:prSet presAssocID="{31AB2575-17D4-4484-A195-B98F1871CAF6}" presName="tx1" presStyleLbl="revTx" presStyleIdx="2" presStyleCnt="8" custScaleX="131870"/>
      <dgm:spPr/>
      <dgm:t>
        <a:bodyPr/>
        <a:lstStyle/>
        <a:p>
          <a:endParaRPr lang="en-US"/>
        </a:p>
      </dgm:t>
    </dgm:pt>
    <dgm:pt modelId="{073E8A70-1283-4758-AFE1-58ABB7EC9E07}" type="pres">
      <dgm:prSet presAssocID="{31AB2575-17D4-4484-A195-B98F1871CAF6}" presName="vert1" presStyleCnt="0"/>
      <dgm:spPr/>
    </dgm:pt>
    <dgm:pt modelId="{80035B78-66B3-48FB-8D82-CD93C9FE0FA1}" type="pres">
      <dgm:prSet presAssocID="{DD067FA4-E570-408F-AE72-AEA73E06A60C}" presName="vertSpace2a" presStyleCnt="0"/>
      <dgm:spPr/>
    </dgm:pt>
    <dgm:pt modelId="{FCEA6826-8433-4ECD-B343-E5B8C6CFC6A8}" type="pres">
      <dgm:prSet presAssocID="{DD067FA4-E570-408F-AE72-AEA73E06A60C}" presName="horz2" presStyleCnt="0"/>
      <dgm:spPr/>
    </dgm:pt>
    <dgm:pt modelId="{6CF2EA9B-9216-4F87-B1F5-CB4799CE2454}" type="pres">
      <dgm:prSet presAssocID="{DD067FA4-E570-408F-AE72-AEA73E06A60C}" presName="horzSpace2" presStyleCnt="0"/>
      <dgm:spPr/>
    </dgm:pt>
    <dgm:pt modelId="{A25D3FC2-CC95-4E66-9F45-8730BC74FE22}" type="pres">
      <dgm:prSet presAssocID="{DD067FA4-E570-408F-AE72-AEA73E06A60C}" presName="tx2" presStyleLbl="revTx" presStyleIdx="3" presStyleCnt="8"/>
      <dgm:spPr/>
      <dgm:t>
        <a:bodyPr/>
        <a:lstStyle/>
        <a:p>
          <a:endParaRPr lang="en-US"/>
        </a:p>
      </dgm:t>
    </dgm:pt>
    <dgm:pt modelId="{649854D2-843E-4033-87F1-EDC98CC694E3}" type="pres">
      <dgm:prSet presAssocID="{DD067FA4-E570-408F-AE72-AEA73E06A60C}" presName="vert2" presStyleCnt="0"/>
      <dgm:spPr/>
    </dgm:pt>
    <dgm:pt modelId="{7CA78E68-D3BD-4481-A6E9-F5B1FE2EC337}" type="pres">
      <dgm:prSet presAssocID="{DD067FA4-E570-408F-AE72-AEA73E06A60C}" presName="thinLine2b" presStyleLbl="callout" presStyleIdx="1" presStyleCnt="4"/>
      <dgm:spPr/>
    </dgm:pt>
    <dgm:pt modelId="{A1461EA6-765E-4003-A4C2-F4B97CA39016}" type="pres">
      <dgm:prSet presAssocID="{DD067FA4-E570-408F-AE72-AEA73E06A60C}" presName="vertSpace2b" presStyleCnt="0"/>
      <dgm:spPr/>
    </dgm:pt>
    <dgm:pt modelId="{5E29DEEA-F388-446E-B22C-6373E22BE969}" type="pres">
      <dgm:prSet presAssocID="{E0D40CAC-E6AE-4D76-B6D8-D5BFE621A6A5}" presName="thickLine" presStyleLbl="alignNode1" presStyleIdx="2" presStyleCnt="4"/>
      <dgm:spPr/>
    </dgm:pt>
    <dgm:pt modelId="{6D5BC7C4-250A-4757-ADAC-8E6ECE1D4B1D}" type="pres">
      <dgm:prSet presAssocID="{E0D40CAC-E6AE-4D76-B6D8-D5BFE621A6A5}" presName="horz1" presStyleCnt="0"/>
      <dgm:spPr/>
    </dgm:pt>
    <dgm:pt modelId="{9FB2DCDC-7274-477E-BFB8-85CD2E556C33}" type="pres">
      <dgm:prSet presAssocID="{E0D40CAC-E6AE-4D76-B6D8-D5BFE621A6A5}" presName="tx1" presStyleLbl="revTx" presStyleIdx="4" presStyleCnt="8" custScaleX="131870"/>
      <dgm:spPr/>
      <dgm:t>
        <a:bodyPr/>
        <a:lstStyle/>
        <a:p>
          <a:endParaRPr lang="en-US"/>
        </a:p>
      </dgm:t>
    </dgm:pt>
    <dgm:pt modelId="{9FFD080B-15D6-48EB-A478-4A105C1E40C8}" type="pres">
      <dgm:prSet presAssocID="{E0D40CAC-E6AE-4D76-B6D8-D5BFE621A6A5}" presName="vert1" presStyleCnt="0"/>
      <dgm:spPr/>
    </dgm:pt>
    <dgm:pt modelId="{A10EF7DF-FC1D-4A6B-9325-FFA0DEC6BA77}" type="pres">
      <dgm:prSet presAssocID="{810CD61C-5722-4AEE-B7A8-759ACEA85E91}" presName="vertSpace2a" presStyleCnt="0"/>
      <dgm:spPr/>
    </dgm:pt>
    <dgm:pt modelId="{CCF29454-178F-41D3-8DAF-761C0E993851}" type="pres">
      <dgm:prSet presAssocID="{810CD61C-5722-4AEE-B7A8-759ACEA85E91}" presName="horz2" presStyleCnt="0"/>
      <dgm:spPr/>
    </dgm:pt>
    <dgm:pt modelId="{21C84784-7A28-42DD-A190-72EF94C1FF04}" type="pres">
      <dgm:prSet presAssocID="{810CD61C-5722-4AEE-B7A8-759ACEA85E91}" presName="horzSpace2" presStyleCnt="0"/>
      <dgm:spPr/>
    </dgm:pt>
    <dgm:pt modelId="{EE9F9188-CC40-4834-A3BE-74371158E0C7}" type="pres">
      <dgm:prSet presAssocID="{810CD61C-5722-4AEE-B7A8-759ACEA85E91}" presName="tx2" presStyleLbl="revTx" presStyleIdx="5" presStyleCnt="8"/>
      <dgm:spPr/>
      <dgm:t>
        <a:bodyPr/>
        <a:lstStyle/>
        <a:p>
          <a:endParaRPr lang="en-US"/>
        </a:p>
      </dgm:t>
    </dgm:pt>
    <dgm:pt modelId="{52EFD627-C9F7-4FDB-B712-FBFCA8A9956F}" type="pres">
      <dgm:prSet presAssocID="{810CD61C-5722-4AEE-B7A8-759ACEA85E91}" presName="vert2" presStyleCnt="0"/>
      <dgm:spPr/>
    </dgm:pt>
    <dgm:pt modelId="{B0537281-4626-4971-B653-91772C9025B6}" type="pres">
      <dgm:prSet presAssocID="{810CD61C-5722-4AEE-B7A8-759ACEA85E91}" presName="thinLine2b" presStyleLbl="callout" presStyleIdx="2" presStyleCnt="4"/>
      <dgm:spPr/>
    </dgm:pt>
    <dgm:pt modelId="{B8C9F1CB-7D6C-46E3-843D-0BBF006512CE}" type="pres">
      <dgm:prSet presAssocID="{810CD61C-5722-4AEE-B7A8-759ACEA85E91}" presName="vertSpace2b" presStyleCnt="0"/>
      <dgm:spPr/>
    </dgm:pt>
    <dgm:pt modelId="{F8AB323A-62E1-4835-95AC-FAB9E52EE188}" type="pres">
      <dgm:prSet presAssocID="{7A2CDC2D-77C7-463E-9635-B16567B66E15}" presName="thickLine" presStyleLbl="alignNode1" presStyleIdx="3" presStyleCnt="4"/>
      <dgm:spPr/>
    </dgm:pt>
    <dgm:pt modelId="{8899CA0B-61C8-4A35-B7B6-932FA8FF9A97}" type="pres">
      <dgm:prSet presAssocID="{7A2CDC2D-77C7-463E-9635-B16567B66E15}" presName="horz1" presStyleCnt="0"/>
      <dgm:spPr/>
    </dgm:pt>
    <dgm:pt modelId="{ADC3D47B-7D2E-4AF0-A293-9DFB5F3B4F90}" type="pres">
      <dgm:prSet presAssocID="{7A2CDC2D-77C7-463E-9635-B16567B66E15}" presName="tx1" presStyleLbl="revTx" presStyleIdx="6" presStyleCnt="8" custScaleX="131870"/>
      <dgm:spPr/>
      <dgm:t>
        <a:bodyPr/>
        <a:lstStyle/>
        <a:p>
          <a:endParaRPr lang="en-US"/>
        </a:p>
      </dgm:t>
    </dgm:pt>
    <dgm:pt modelId="{9DD34CEB-28BC-445C-9FC4-11A28BD5B0A8}" type="pres">
      <dgm:prSet presAssocID="{7A2CDC2D-77C7-463E-9635-B16567B66E15}" presName="vert1" presStyleCnt="0"/>
      <dgm:spPr/>
    </dgm:pt>
    <dgm:pt modelId="{0BEC8012-66C6-49C0-AE43-A87B22975439}" type="pres">
      <dgm:prSet presAssocID="{7721414C-D44B-4ACB-8F51-C740BF3D21DE}" presName="vertSpace2a" presStyleCnt="0"/>
      <dgm:spPr/>
    </dgm:pt>
    <dgm:pt modelId="{E9F3E438-F40B-42F0-8682-8F744570DC6A}" type="pres">
      <dgm:prSet presAssocID="{7721414C-D44B-4ACB-8F51-C740BF3D21DE}" presName="horz2" presStyleCnt="0"/>
      <dgm:spPr/>
    </dgm:pt>
    <dgm:pt modelId="{308ED431-6D06-415E-AECF-562F73A50AED}" type="pres">
      <dgm:prSet presAssocID="{7721414C-D44B-4ACB-8F51-C740BF3D21DE}" presName="horzSpace2" presStyleCnt="0"/>
      <dgm:spPr/>
    </dgm:pt>
    <dgm:pt modelId="{7A7172AA-0237-49BC-85E3-061D0C7C38A2}" type="pres">
      <dgm:prSet presAssocID="{7721414C-D44B-4ACB-8F51-C740BF3D21DE}" presName="tx2" presStyleLbl="revTx" presStyleIdx="7" presStyleCnt="8"/>
      <dgm:spPr/>
      <dgm:t>
        <a:bodyPr/>
        <a:lstStyle/>
        <a:p>
          <a:endParaRPr lang="en-US"/>
        </a:p>
      </dgm:t>
    </dgm:pt>
    <dgm:pt modelId="{D3D7EB8D-C22F-4436-86E9-330E697B0786}" type="pres">
      <dgm:prSet presAssocID="{7721414C-D44B-4ACB-8F51-C740BF3D21DE}" presName="vert2" presStyleCnt="0"/>
      <dgm:spPr/>
    </dgm:pt>
    <dgm:pt modelId="{2BA77281-6C10-4B12-BF61-02C9E881358D}" type="pres">
      <dgm:prSet presAssocID="{7721414C-D44B-4ACB-8F51-C740BF3D21DE}" presName="thinLine2b" presStyleLbl="callout" presStyleIdx="3" presStyleCnt="4"/>
      <dgm:spPr/>
    </dgm:pt>
    <dgm:pt modelId="{9B47A59A-5CBE-4284-AC0F-A82FB023DAC1}" type="pres">
      <dgm:prSet presAssocID="{7721414C-D44B-4ACB-8F51-C740BF3D21DE}" presName="vertSpace2b" presStyleCnt="0"/>
      <dgm:spPr/>
    </dgm:pt>
  </dgm:ptLst>
  <dgm:cxnLst>
    <dgm:cxn modelId="{218C5691-7D68-4B13-8134-89BB8E8D7688}" srcId="{107DAC96-9379-4FC9-8D99-FD7B22EC551A}" destId="{31AB2575-17D4-4484-A195-B98F1871CAF6}" srcOrd="1" destOrd="0" parTransId="{8180586E-EAB3-44DA-B1CC-F721E903BC67}" sibTransId="{686CB44E-E647-4A7E-A8E6-25BB46BDDCAE}"/>
    <dgm:cxn modelId="{204FAFB4-2899-4208-82F8-B2DE9326A60D}" type="presOf" srcId="{107DAC96-9379-4FC9-8D99-FD7B22EC551A}" destId="{41D4BA01-01B6-49C5-935D-2CC14EF342A5}" srcOrd="0" destOrd="0" presId="urn:microsoft.com/office/officeart/2008/layout/LinedList"/>
    <dgm:cxn modelId="{FA2D6418-F50C-4ACC-9400-BDE4EE88D7EF}" type="presOf" srcId="{CAC8CA2F-C5D4-492A-80A9-07814665961A}" destId="{61BBD1D9-C9D7-41CB-B9D0-28A16CBCAB48}" srcOrd="0" destOrd="0" presId="urn:microsoft.com/office/officeart/2008/layout/LinedList"/>
    <dgm:cxn modelId="{8A126187-89EA-4F9B-8064-E62D781B79EC}" type="presOf" srcId="{7721414C-D44B-4ACB-8F51-C740BF3D21DE}" destId="{7A7172AA-0237-49BC-85E3-061D0C7C38A2}" srcOrd="0" destOrd="0" presId="urn:microsoft.com/office/officeart/2008/layout/LinedList"/>
    <dgm:cxn modelId="{28386FD4-AD86-4E95-BEA1-6C0E2BEF77D1}" srcId="{E0D40CAC-E6AE-4D76-B6D8-D5BFE621A6A5}" destId="{810CD61C-5722-4AEE-B7A8-759ACEA85E91}" srcOrd="0" destOrd="0" parTransId="{E76511E1-3797-414B-B906-C2E7ECF94BD0}" sibTransId="{37C171DD-4693-46A9-980C-5C9D1B9B4B2C}"/>
    <dgm:cxn modelId="{5C3E6FAB-683D-4A00-86E9-6562CB5AEF84}" srcId="{31AB2575-17D4-4484-A195-B98F1871CAF6}" destId="{DD067FA4-E570-408F-AE72-AEA73E06A60C}" srcOrd="0" destOrd="0" parTransId="{42F816B5-FC01-4956-AFD1-197E931B13B6}" sibTransId="{C0F20C9A-07D2-4D91-8F6A-E1A6A36EF8C5}"/>
    <dgm:cxn modelId="{6F733F34-9D90-40D1-A5D7-2A370C08FF32}" srcId="{90C7039E-1A19-4A07-89CA-1703A6F7A7ED}" destId="{CAC8CA2F-C5D4-492A-80A9-07814665961A}" srcOrd="0" destOrd="0" parTransId="{C87B7695-3D9E-4761-B947-EF7830EC70B6}" sibTransId="{6C203F6D-E820-4C09-9295-E7BBC4D1F4D9}"/>
    <dgm:cxn modelId="{CCA8C3CD-86F9-4573-970E-5B0FE713888B}" srcId="{7A2CDC2D-77C7-463E-9635-B16567B66E15}" destId="{7721414C-D44B-4ACB-8F51-C740BF3D21DE}" srcOrd="0" destOrd="0" parTransId="{B858363B-60D6-483B-94A7-2C15D71A1500}" sibTransId="{C23EF881-03B8-44E8-811E-BDF95511A309}"/>
    <dgm:cxn modelId="{2E454902-17C2-491A-B94E-B8D99824D2B6}" type="presOf" srcId="{90C7039E-1A19-4A07-89CA-1703A6F7A7ED}" destId="{A5164E4D-52C9-4693-9BB3-731FD558CDB5}" srcOrd="0" destOrd="0" presId="urn:microsoft.com/office/officeart/2008/layout/LinedList"/>
    <dgm:cxn modelId="{7815D1A1-C230-4205-8810-338C85DD46CB}" type="presOf" srcId="{31AB2575-17D4-4484-A195-B98F1871CAF6}" destId="{2EE21AA4-E753-4588-9BC0-C124E9356183}" srcOrd="0" destOrd="0" presId="urn:microsoft.com/office/officeart/2008/layout/LinedList"/>
    <dgm:cxn modelId="{95EAF22B-3C9B-44BD-82CE-8605268D5E4C}" srcId="{107DAC96-9379-4FC9-8D99-FD7B22EC551A}" destId="{E0D40CAC-E6AE-4D76-B6D8-D5BFE621A6A5}" srcOrd="2" destOrd="0" parTransId="{ED310B58-4F50-4990-ABD7-CAFD033EF73F}" sibTransId="{7E04C989-DF7C-4B7C-8509-1998BEF6CE14}"/>
    <dgm:cxn modelId="{5AF65A1A-90A7-4521-BFA1-D90C4FD62F3C}" type="presOf" srcId="{7A2CDC2D-77C7-463E-9635-B16567B66E15}" destId="{ADC3D47B-7D2E-4AF0-A293-9DFB5F3B4F90}" srcOrd="0" destOrd="0" presId="urn:microsoft.com/office/officeart/2008/layout/LinedList"/>
    <dgm:cxn modelId="{BCF554D5-16F3-4199-AD36-DAD47E66B304}" type="presOf" srcId="{E0D40CAC-E6AE-4D76-B6D8-D5BFE621A6A5}" destId="{9FB2DCDC-7274-477E-BFB8-85CD2E556C33}" srcOrd="0" destOrd="0" presId="urn:microsoft.com/office/officeart/2008/layout/LinedList"/>
    <dgm:cxn modelId="{56299E51-4499-47AC-A0D2-868EBA767AFE}" type="presOf" srcId="{DD067FA4-E570-408F-AE72-AEA73E06A60C}" destId="{A25D3FC2-CC95-4E66-9F45-8730BC74FE22}" srcOrd="0" destOrd="0" presId="urn:microsoft.com/office/officeart/2008/layout/LinedList"/>
    <dgm:cxn modelId="{42B51336-DA7A-4E63-939F-27030DDB9EDA}" type="presOf" srcId="{810CD61C-5722-4AEE-B7A8-759ACEA85E91}" destId="{EE9F9188-CC40-4834-A3BE-74371158E0C7}" srcOrd="0" destOrd="0" presId="urn:microsoft.com/office/officeart/2008/layout/LinedList"/>
    <dgm:cxn modelId="{8DD2B4C7-651C-4A2A-AF7D-5B5E9A976CD8}" srcId="{107DAC96-9379-4FC9-8D99-FD7B22EC551A}" destId="{90C7039E-1A19-4A07-89CA-1703A6F7A7ED}" srcOrd="0" destOrd="0" parTransId="{FB5F58F9-6C95-424B-A05E-887E7B7C3702}" sibTransId="{EE4E6103-79AB-452B-A190-915787FAD0C1}"/>
    <dgm:cxn modelId="{54BADF5F-040A-46F2-85F0-6F9459F1AFF1}" srcId="{107DAC96-9379-4FC9-8D99-FD7B22EC551A}" destId="{7A2CDC2D-77C7-463E-9635-B16567B66E15}" srcOrd="3" destOrd="0" parTransId="{9EA893E0-EAF1-4207-B0EE-DF199BB53C9D}" sibTransId="{17FA660C-04AA-449F-903C-B668DE723767}"/>
    <dgm:cxn modelId="{88D9FA96-CFD5-413F-8853-1F437CC02C78}" type="presParOf" srcId="{41D4BA01-01B6-49C5-935D-2CC14EF342A5}" destId="{F672B312-8A2F-42A6-BD7A-10DAE6DC2E9A}" srcOrd="0" destOrd="0" presId="urn:microsoft.com/office/officeart/2008/layout/LinedList"/>
    <dgm:cxn modelId="{3FCC0BA3-52D4-4138-A2B2-29083F92257C}" type="presParOf" srcId="{41D4BA01-01B6-49C5-935D-2CC14EF342A5}" destId="{2F39CE7D-EB04-4B04-859C-37777E176A04}" srcOrd="1" destOrd="0" presId="urn:microsoft.com/office/officeart/2008/layout/LinedList"/>
    <dgm:cxn modelId="{D24FA2AA-9BE3-4F7C-BB83-9494962B24FA}" type="presParOf" srcId="{2F39CE7D-EB04-4B04-859C-37777E176A04}" destId="{A5164E4D-52C9-4693-9BB3-731FD558CDB5}" srcOrd="0" destOrd="0" presId="urn:microsoft.com/office/officeart/2008/layout/LinedList"/>
    <dgm:cxn modelId="{32943756-823D-4E5B-A18F-7C3106158425}" type="presParOf" srcId="{2F39CE7D-EB04-4B04-859C-37777E176A04}" destId="{6EBC72D3-A0BE-480D-9B95-D7F64FAAEF2B}" srcOrd="1" destOrd="0" presId="urn:microsoft.com/office/officeart/2008/layout/LinedList"/>
    <dgm:cxn modelId="{2048F1D1-AFD5-4EBF-8093-9F03475FD237}" type="presParOf" srcId="{6EBC72D3-A0BE-480D-9B95-D7F64FAAEF2B}" destId="{A8B27A4B-2122-4829-9D67-B7DE50EAB6BF}" srcOrd="0" destOrd="0" presId="urn:microsoft.com/office/officeart/2008/layout/LinedList"/>
    <dgm:cxn modelId="{CB6EE72E-7515-41A6-803D-A5F2E914507F}" type="presParOf" srcId="{6EBC72D3-A0BE-480D-9B95-D7F64FAAEF2B}" destId="{EF3C3B9D-832C-4943-B3F8-4D7E6F482C4E}" srcOrd="1" destOrd="0" presId="urn:microsoft.com/office/officeart/2008/layout/LinedList"/>
    <dgm:cxn modelId="{EEB5A0E7-0ED7-4BDF-B04F-BFCA89CDB72B}" type="presParOf" srcId="{EF3C3B9D-832C-4943-B3F8-4D7E6F482C4E}" destId="{4A5940EF-9DA9-4799-9D29-72427154A12A}" srcOrd="0" destOrd="0" presId="urn:microsoft.com/office/officeart/2008/layout/LinedList"/>
    <dgm:cxn modelId="{1BD0BD21-06C7-4F82-888B-281255B94C70}" type="presParOf" srcId="{EF3C3B9D-832C-4943-B3F8-4D7E6F482C4E}" destId="{61BBD1D9-C9D7-41CB-B9D0-28A16CBCAB48}" srcOrd="1" destOrd="0" presId="urn:microsoft.com/office/officeart/2008/layout/LinedList"/>
    <dgm:cxn modelId="{1302F8F3-F489-4026-9B94-5F61A1BD48B8}" type="presParOf" srcId="{EF3C3B9D-832C-4943-B3F8-4D7E6F482C4E}" destId="{78507362-2B58-4DAF-B20A-AF42B52BA9E2}" srcOrd="2" destOrd="0" presId="urn:microsoft.com/office/officeart/2008/layout/LinedList"/>
    <dgm:cxn modelId="{C3DE8B7F-0398-465B-B2ED-DD6477338686}" type="presParOf" srcId="{6EBC72D3-A0BE-480D-9B95-D7F64FAAEF2B}" destId="{151C5AA3-6813-4CAD-A994-5131D6BBE9AD}" srcOrd="2" destOrd="0" presId="urn:microsoft.com/office/officeart/2008/layout/LinedList"/>
    <dgm:cxn modelId="{9B8E3239-1848-4211-ADA5-B57C18E86469}" type="presParOf" srcId="{6EBC72D3-A0BE-480D-9B95-D7F64FAAEF2B}" destId="{D1D066CB-D08E-4063-ACDD-594F1F42EFB9}" srcOrd="3" destOrd="0" presId="urn:microsoft.com/office/officeart/2008/layout/LinedList"/>
    <dgm:cxn modelId="{5044F3A4-62D5-4B24-BA8B-863364734248}" type="presParOf" srcId="{41D4BA01-01B6-49C5-935D-2CC14EF342A5}" destId="{2CBC7001-A7F3-439C-96BF-29AA2FFC3FD0}" srcOrd="2" destOrd="0" presId="urn:microsoft.com/office/officeart/2008/layout/LinedList"/>
    <dgm:cxn modelId="{A70BDEE7-EA61-45E8-AF61-02965112DC48}" type="presParOf" srcId="{41D4BA01-01B6-49C5-935D-2CC14EF342A5}" destId="{925C180E-1473-4D1E-95F6-AEDC171E879F}" srcOrd="3" destOrd="0" presId="urn:microsoft.com/office/officeart/2008/layout/LinedList"/>
    <dgm:cxn modelId="{38984288-F716-49FE-B993-3B5FDB296535}" type="presParOf" srcId="{925C180E-1473-4D1E-95F6-AEDC171E879F}" destId="{2EE21AA4-E753-4588-9BC0-C124E9356183}" srcOrd="0" destOrd="0" presId="urn:microsoft.com/office/officeart/2008/layout/LinedList"/>
    <dgm:cxn modelId="{760DF337-0EE8-4F88-BF07-92B8DCC2521B}" type="presParOf" srcId="{925C180E-1473-4D1E-95F6-AEDC171E879F}" destId="{073E8A70-1283-4758-AFE1-58ABB7EC9E07}" srcOrd="1" destOrd="0" presId="urn:microsoft.com/office/officeart/2008/layout/LinedList"/>
    <dgm:cxn modelId="{8E3C22BB-D0D3-4C97-9AF5-C86E360E9C14}" type="presParOf" srcId="{073E8A70-1283-4758-AFE1-58ABB7EC9E07}" destId="{80035B78-66B3-48FB-8D82-CD93C9FE0FA1}" srcOrd="0" destOrd="0" presId="urn:microsoft.com/office/officeart/2008/layout/LinedList"/>
    <dgm:cxn modelId="{B8F73D01-D738-4605-A69E-3826FDEED54E}" type="presParOf" srcId="{073E8A70-1283-4758-AFE1-58ABB7EC9E07}" destId="{FCEA6826-8433-4ECD-B343-E5B8C6CFC6A8}" srcOrd="1" destOrd="0" presId="urn:microsoft.com/office/officeart/2008/layout/LinedList"/>
    <dgm:cxn modelId="{FAAB1077-3AF9-4126-AF2A-BE953E46A148}" type="presParOf" srcId="{FCEA6826-8433-4ECD-B343-E5B8C6CFC6A8}" destId="{6CF2EA9B-9216-4F87-B1F5-CB4799CE2454}" srcOrd="0" destOrd="0" presId="urn:microsoft.com/office/officeart/2008/layout/LinedList"/>
    <dgm:cxn modelId="{85A7A5E0-1D8C-4B33-A508-D02F8EBB008B}" type="presParOf" srcId="{FCEA6826-8433-4ECD-B343-E5B8C6CFC6A8}" destId="{A25D3FC2-CC95-4E66-9F45-8730BC74FE22}" srcOrd="1" destOrd="0" presId="urn:microsoft.com/office/officeart/2008/layout/LinedList"/>
    <dgm:cxn modelId="{F9AF6E23-229C-4D3B-95DA-808228DD60CD}" type="presParOf" srcId="{FCEA6826-8433-4ECD-B343-E5B8C6CFC6A8}" destId="{649854D2-843E-4033-87F1-EDC98CC694E3}" srcOrd="2" destOrd="0" presId="urn:microsoft.com/office/officeart/2008/layout/LinedList"/>
    <dgm:cxn modelId="{9CD49C75-C74D-4874-9E73-C389571102B8}" type="presParOf" srcId="{073E8A70-1283-4758-AFE1-58ABB7EC9E07}" destId="{7CA78E68-D3BD-4481-A6E9-F5B1FE2EC337}" srcOrd="2" destOrd="0" presId="urn:microsoft.com/office/officeart/2008/layout/LinedList"/>
    <dgm:cxn modelId="{EEF9309B-2E38-4009-B733-CFA1552C8B50}" type="presParOf" srcId="{073E8A70-1283-4758-AFE1-58ABB7EC9E07}" destId="{A1461EA6-765E-4003-A4C2-F4B97CA39016}" srcOrd="3" destOrd="0" presId="urn:microsoft.com/office/officeart/2008/layout/LinedList"/>
    <dgm:cxn modelId="{EA6C3279-D904-49C1-8C7D-1F52027CFCEB}" type="presParOf" srcId="{41D4BA01-01B6-49C5-935D-2CC14EF342A5}" destId="{5E29DEEA-F388-446E-B22C-6373E22BE969}" srcOrd="4" destOrd="0" presId="urn:microsoft.com/office/officeart/2008/layout/LinedList"/>
    <dgm:cxn modelId="{F963E570-021A-4C71-9333-5C84597BF252}" type="presParOf" srcId="{41D4BA01-01B6-49C5-935D-2CC14EF342A5}" destId="{6D5BC7C4-250A-4757-ADAC-8E6ECE1D4B1D}" srcOrd="5" destOrd="0" presId="urn:microsoft.com/office/officeart/2008/layout/LinedList"/>
    <dgm:cxn modelId="{C97577BF-53EF-41CE-A1D5-AFB96219D6A4}" type="presParOf" srcId="{6D5BC7C4-250A-4757-ADAC-8E6ECE1D4B1D}" destId="{9FB2DCDC-7274-477E-BFB8-85CD2E556C33}" srcOrd="0" destOrd="0" presId="urn:microsoft.com/office/officeart/2008/layout/LinedList"/>
    <dgm:cxn modelId="{7C8CD19F-6956-4C90-B817-C949F334E647}" type="presParOf" srcId="{6D5BC7C4-250A-4757-ADAC-8E6ECE1D4B1D}" destId="{9FFD080B-15D6-48EB-A478-4A105C1E40C8}" srcOrd="1" destOrd="0" presId="urn:microsoft.com/office/officeart/2008/layout/LinedList"/>
    <dgm:cxn modelId="{4739B2F0-01AA-408A-967F-16A9DF1C16A3}" type="presParOf" srcId="{9FFD080B-15D6-48EB-A478-4A105C1E40C8}" destId="{A10EF7DF-FC1D-4A6B-9325-FFA0DEC6BA77}" srcOrd="0" destOrd="0" presId="urn:microsoft.com/office/officeart/2008/layout/LinedList"/>
    <dgm:cxn modelId="{115D0B63-7B97-4C5B-9F05-10E68F9C91EF}" type="presParOf" srcId="{9FFD080B-15D6-48EB-A478-4A105C1E40C8}" destId="{CCF29454-178F-41D3-8DAF-761C0E993851}" srcOrd="1" destOrd="0" presId="urn:microsoft.com/office/officeart/2008/layout/LinedList"/>
    <dgm:cxn modelId="{16DE90AE-AB0F-49C8-898D-279B63DDCFA1}" type="presParOf" srcId="{CCF29454-178F-41D3-8DAF-761C0E993851}" destId="{21C84784-7A28-42DD-A190-72EF94C1FF04}" srcOrd="0" destOrd="0" presId="urn:microsoft.com/office/officeart/2008/layout/LinedList"/>
    <dgm:cxn modelId="{01655CA7-07F4-4334-95D5-B01938947F54}" type="presParOf" srcId="{CCF29454-178F-41D3-8DAF-761C0E993851}" destId="{EE9F9188-CC40-4834-A3BE-74371158E0C7}" srcOrd="1" destOrd="0" presId="urn:microsoft.com/office/officeart/2008/layout/LinedList"/>
    <dgm:cxn modelId="{75E9BBE7-CD76-4BBE-89E0-6EBC63E0C726}" type="presParOf" srcId="{CCF29454-178F-41D3-8DAF-761C0E993851}" destId="{52EFD627-C9F7-4FDB-B712-FBFCA8A9956F}" srcOrd="2" destOrd="0" presId="urn:microsoft.com/office/officeart/2008/layout/LinedList"/>
    <dgm:cxn modelId="{9FA3836D-DDB0-420E-8FD1-D3D8B4B8BDE8}" type="presParOf" srcId="{9FFD080B-15D6-48EB-A478-4A105C1E40C8}" destId="{B0537281-4626-4971-B653-91772C9025B6}" srcOrd="2" destOrd="0" presId="urn:microsoft.com/office/officeart/2008/layout/LinedList"/>
    <dgm:cxn modelId="{1D530A08-7656-497C-A6D1-1A25E6DFFB5D}" type="presParOf" srcId="{9FFD080B-15D6-48EB-A478-4A105C1E40C8}" destId="{B8C9F1CB-7D6C-46E3-843D-0BBF006512CE}" srcOrd="3" destOrd="0" presId="urn:microsoft.com/office/officeart/2008/layout/LinedList"/>
    <dgm:cxn modelId="{9F540FD3-7633-45F1-831B-91AD92597B10}" type="presParOf" srcId="{41D4BA01-01B6-49C5-935D-2CC14EF342A5}" destId="{F8AB323A-62E1-4835-95AC-FAB9E52EE188}" srcOrd="6" destOrd="0" presId="urn:microsoft.com/office/officeart/2008/layout/LinedList"/>
    <dgm:cxn modelId="{AFB4F261-33DB-4CB1-89D5-1AEBF1380E10}" type="presParOf" srcId="{41D4BA01-01B6-49C5-935D-2CC14EF342A5}" destId="{8899CA0B-61C8-4A35-B7B6-932FA8FF9A97}" srcOrd="7" destOrd="0" presId="urn:microsoft.com/office/officeart/2008/layout/LinedList"/>
    <dgm:cxn modelId="{D6439D44-B744-4EDF-81AA-D316F33818C5}" type="presParOf" srcId="{8899CA0B-61C8-4A35-B7B6-932FA8FF9A97}" destId="{ADC3D47B-7D2E-4AF0-A293-9DFB5F3B4F90}" srcOrd="0" destOrd="0" presId="urn:microsoft.com/office/officeart/2008/layout/LinedList"/>
    <dgm:cxn modelId="{F8118F72-8E3A-4AF5-ADF5-1189D2539479}" type="presParOf" srcId="{8899CA0B-61C8-4A35-B7B6-932FA8FF9A97}" destId="{9DD34CEB-28BC-445C-9FC4-11A28BD5B0A8}" srcOrd="1" destOrd="0" presId="urn:microsoft.com/office/officeart/2008/layout/LinedList"/>
    <dgm:cxn modelId="{41F11AF6-3FC3-42AE-9A59-B40F188BAE8C}" type="presParOf" srcId="{9DD34CEB-28BC-445C-9FC4-11A28BD5B0A8}" destId="{0BEC8012-66C6-49C0-AE43-A87B22975439}" srcOrd="0" destOrd="0" presId="urn:microsoft.com/office/officeart/2008/layout/LinedList"/>
    <dgm:cxn modelId="{616BB783-8CE7-48FB-BB6A-B09650408198}" type="presParOf" srcId="{9DD34CEB-28BC-445C-9FC4-11A28BD5B0A8}" destId="{E9F3E438-F40B-42F0-8682-8F744570DC6A}" srcOrd="1" destOrd="0" presId="urn:microsoft.com/office/officeart/2008/layout/LinedList"/>
    <dgm:cxn modelId="{EC1DBDB2-BFEE-45FF-B306-5166D49BA6AC}" type="presParOf" srcId="{E9F3E438-F40B-42F0-8682-8F744570DC6A}" destId="{308ED431-6D06-415E-AECF-562F73A50AED}" srcOrd="0" destOrd="0" presId="urn:microsoft.com/office/officeart/2008/layout/LinedList"/>
    <dgm:cxn modelId="{F6CE1132-4BD9-4E45-A174-73FB29153FB9}" type="presParOf" srcId="{E9F3E438-F40B-42F0-8682-8F744570DC6A}" destId="{7A7172AA-0237-49BC-85E3-061D0C7C38A2}" srcOrd="1" destOrd="0" presId="urn:microsoft.com/office/officeart/2008/layout/LinedList"/>
    <dgm:cxn modelId="{B87EC2DF-81AB-4035-8273-5D0936E8494D}" type="presParOf" srcId="{E9F3E438-F40B-42F0-8682-8F744570DC6A}" destId="{D3D7EB8D-C22F-4436-86E9-330E697B0786}" srcOrd="2" destOrd="0" presId="urn:microsoft.com/office/officeart/2008/layout/LinedList"/>
    <dgm:cxn modelId="{7A09E585-E9DC-452F-B37F-B104E5F7CCFD}" type="presParOf" srcId="{9DD34CEB-28BC-445C-9FC4-11A28BD5B0A8}" destId="{2BA77281-6C10-4B12-BF61-02C9E881358D}" srcOrd="2" destOrd="0" presId="urn:microsoft.com/office/officeart/2008/layout/LinedList"/>
    <dgm:cxn modelId="{6E1ED745-8266-46E4-921F-C4229B7A97DE}" type="presParOf" srcId="{9DD34CEB-28BC-445C-9FC4-11A28BD5B0A8}" destId="{9B47A59A-5CBE-4284-AC0F-A82FB023DAC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2C630-22B8-4A0B-963C-09BC1C1E8496}">
      <dsp:nvSpPr>
        <dsp:cNvPr id="0" name=""/>
        <dsp:cNvSpPr/>
      </dsp:nvSpPr>
      <dsp:spPr>
        <a:xfrm>
          <a:off x="0" y="27322"/>
          <a:ext cx="5593977" cy="1670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#2- Increase Access to Transplants</a:t>
          </a:r>
          <a:endParaRPr lang="en-US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7322"/>
        <a:ext cx="5593977" cy="1670400"/>
      </dsp:txXfrm>
    </dsp:sp>
    <dsp:sp modelId="{18AAC9E2-1869-4607-BB6D-27B96748D22A}">
      <dsp:nvSpPr>
        <dsp:cNvPr id="0" name=""/>
        <dsp:cNvSpPr/>
      </dsp:nvSpPr>
      <dsp:spPr>
        <a:xfrm>
          <a:off x="0" y="1725430"/>
          <a:ext cx="5593977" cy="254736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Provide ethical basis for pediatric priority in allocation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Resource to evaluate policy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725430"/>
        <a:ext cx="5593977" cy="254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98B6C-8BE4-43A1-A1E5-81ECE78CA5C8}">
      <dsp:nvSpPr>
        <dsp:cNvPr id="0" name=""/>
        <dsp:cNvSpPr/>
      </dsp:nvSpPr>
      <dsp:spPr>
        <a:xfrm>
          <a:off x="719834" y="2245"/>
          <a:ext cx="3385247" cy="2031148"/>
        </a:xfrm>
        <a:prstGeom prst="rect">
          <a:avLst/>
        </a:prstGeom>
        <a:solidFill>
          <a:srgbClr val="0071E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Prudential Lifespan Account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9834" y="2245"/>
        <a:ext cx="3385247" cy="2031148"/>
      </dsp:txXfrm>
    </dsp:sp>
    <dsp:sp modelId="{559E6C34-54EB-4F77-8D7E-B71BE1AF008F}">
      <dsp:nvSpPr>
        <dsp:cNvPr id="0" name=""/>
        <dsp:cNvSpPr/>
      </dsp:nvSpPr>
      <dsp:spPr>
        <a:xfrm>
          <a:off x="4443606" y="2245"/>
          <a:ext cx="3385247" cy="2031148"/>
        </a:xfrm>
        <a:prstGeom prst="rect">
          <a:avLst/>
        </a:prstGeom>
        <a:solidFill>
          <a:srgbClr val="0071E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Fair Innings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43606" y="2245"/>
        <a:ext cx="3385247" cy="2031148"/>
      </dsp:txXfrm>
    </dsp:sp>
    <dsp:sp modelId="{2D32781A-059B-4A0D-875B-9DD8F0A39077}">
      <dsp:nvSpPr>
        <dsp:cNvPr id="0" name=""/>
        <dsp:cNvSpPr/>
      </dsp:nvSpPr>
      <dsp:spPr>
        <a:xfrm>
          <a:off x="719834" y="2371918"/>
          <a:ext cx="3385247" cy="2031148"/>
        </a:xfrm>
        <a:prstGeom prst="rect">
          <a:avLst/>
        </a:prstGeom>
        <a:solidFill>
          <a:srgbClr val="0071E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Maximin</a:t>
          </a: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Principle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9834" y="2371918"/>
        <a:ext cx="3385247" cy="2031148"/>
      </dsp:txXfrm>
    </dsp:sp>
    <dsp:sp modelId="{313FD7F7-9328-4608-B106-EFDF0B3AEF32}">
      <dsp:nvSpPr>
        <dsp:cNvPr id="0" name=""/>
        <dsp:cNvSpPr/>
      </dsp:nvSpPr>
      <dsp:spPr>
        <a:xfrm>
          <a:off x="4443606" y="2371918"/>
          <a:ext cx="3385247" cy="2031148"/>
        </a:xfrm>
        <a:prstGeom prst="rect">
          <a:avLst/>
        </a:prstGeom>
        <a:solidFill>
          <a:srgbClr val="99DB28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Optimize patient survival in system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43606" y="2371918"/>
        <a:ext cx="3385247" cy="20311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2B312-8A2F-42A6-BD7A-10DAE6DC2E9A}">
      <dsp:nvSpPr>
        <dsp:cNvPr id="0" name=""/>
        <dsp:cNvSpPr/>
      </dsp:nvSpPr>
      <dsp:spPr>
        <a:xfrm>
          <a:off x="0" y="0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64E4D-52C9-4693-9BB3-731FD558CDB5}">
      <dsp:nvSpPr>
        <dsp:cNvPr id="0" name=""/>
        <dsp:cNvSpPr/>
      </dsp:nvSpPr>
      <dsp:spPr>
        <a:xfrm>
          <a:off x="0" y="0"/>
          <a:ext cx="2083628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Product</a:t>
          </a:r>
          <a:endParaRPr lang="en-U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083628" cy="1285406"/>
      </dsp:txXfrm>
    </dsp:sp>
    <dsp:sp modelId="{61BBD1D9-C9D7-41CB-B9D0-28A16CBCAB48}">
      <dsp:nvSpPr>
        <dsp:cNvPr id="0" name=""/>
        <dsp:cNvSpPr/>
      </dsp:nvSpPr>
      <dsp:spPr>
        <a:xfrm>
          <a:off x="2202133" y="58370"/>
          <a:ext cx="6201746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White Paper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2133" y="58370"/>
        <a:ext cx="6201746" cy="1167410"/>
      </dsp:txXfrm>
    </dsp:sp>
    <dsp:sp modelId="{151C5AA3-6813-4CAD-A994-5131D6BBE9AD}">
      <dsp:nvSpPr>
        <dsp:cNvPr id="0" name=""/>
        <dsp:cNvSpPr/>
      </dsp:nvSpPr>
      <dsp:spPr>
        <a:xfrm>
          <a:off x="2083628" y="1225780"/>
          <a:ext cx="632025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C7001-A7F3-439C-96BF-29AA2FFC3FD0}">
      <dsp:nvSpPr>
        <dsp:cNvPr id="0" name=""/>
        <dsp:cNvSpPr/>
      </dsp:nvSpPr>
      <dsp:spPr>
        <a:xfrm>
          <a:off x="0" y="1285406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21AA4-E753-4588-9BC0-C124E9356183}">
      <dsp:nvSpPr>
        <dsp:cNvPr id="0" name=""/>
        <dsp:cNvSpPr/>
      </dsp:nvSpPr>
      <dsp:spPr>
        <a:xfrm>
          <a:off x="0" y="1285406"/>
          <a:ext cx="2083628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Target Population Impact:  </a:t>
          </a:r>
          <a:endParaRPr lang="en-US" sz="20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85406"/>
        <a:ext cx="2083628" cy="1285406"/>
      </dsp:txXfrm>
    </dsp:sp>
    <dsp:sp modelId="{A25D3FC2-CC95-4E66-9F45-8730BC74FE22}">
      <dsp:nvSpPr>
        <dsp:cNvPr id="0" name=""/>
        <dsp:cNvSpPr/>
      </dsp:nvSpPr>
      <dsp:spPr>
        <a:xfrm>
          <a:off x="2202133" y="1343777"/>
          <a:ext cx="6201746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Board members, Committee members, general public</a:t>
          </a:r>
          <a:endParaRPr lang="en-US" sz="200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2133" y="1343777"/>
        <a:ext cx="6201746" cy="1167410"/>
      </dsp:txXfrm>
    </dsp:sp>
    <dsp:sp modelId="{7CA78E68-D3BD-4481-A6E9-F5B1FE2EC337}">
      <dsp:nvSpPr>
        <dsp:cNvPr id="0" name=""/>
        <dsp:cNvSpPr/>
      </dsp:nvSpPr>
      <dsp:spPr>
        <a:xfrm>
          <a:off x="2083628" y="2511187"/>
          <a:ext cx="632025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9DEEA-F388-446E-B22C-6373E22BE969}">
      <dsp:nvSpPr>
        <dsp:cNvPr id="0" name=""/>
        <dsp:cNvSpPr/>
      </dsp:nvSpPr>
      <dsp:spPr>
        <a:xfrm>
          <a:off x="0" y="2570813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2DCDC-7274-477E-BFB8-85CD2E556C33}">
      <dsp:nvSpPr>
        <dsp:cNvPr id="0" name=""/>
        <dsp:cNvSpPr/>
      </dsp:nvSpPr>
      <dsp:spPr>
        <a:xfrm>
          <a:off x="0" y="2570813"/>
          <a:ext cx="2083628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IT Implementation Hours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70813"/>
        <a:ext cx="2083628" cy="1285406"/>
      </dsp:txXfrm>
    </dsp:sp>
    <dsp:sp modelId="{EE9F9188-CC40-4834-A3BE-74371158E0C7}">
      <dsp:nvSpPr>
        <dsp:cNvPr id="0" name=""/>
        <dsp:cNvSpPr/>
      </dsp:nvSpPr>
      <dsp:spPr>
        <a:xfrm>
          <a:off x="2202133" y="2629184"/>
          <a:ext cx="6201746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0/10,680</a:t>
          </a:r>
          <a:endParaRPr lang="en-U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2133" y="2629184"/>
        <a:ext cx="6201746" cy="1167410"/>
      </dsp:txXfrm>
    </dsp:sp>
    <dsp:sp modelId="{B0537281-4626-4971-B653-91772C9025B6}">
      <dsp:nvSpPr>
        <dsp:cNvPr id="0" name=""/>
        <dsp:cNvSpPr/>
      </dsp:nvSpPr>
      <dsp:spPr>
        <a:xfrm>
          <a:off x="2083628" y="3796594"/>
          <a:ext cx="632025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B323A-62E1-4835-95AC-FAB9E52EE188}">
      <dsp:nvSpPr>
        <dsp:cNvPr id="0" name=""/>
        <dsp:cNvSpPr/>
      </dsp:nvSpPr>
      <dsp:spPr>
        <a:xfrm>
          <a:off x="0" y="3856220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3D47B-7D2E-4AF0-A293-9DFB5F3B4F90}">
      <dsp:nvSpPr>
        <dsp:cNvPr id="0" name=""/>
        <dsp:cNvSpPr/>
      </dsp:nvSpPr>
      <dsp:spPr>
        <a:xfrm>
          <a:off x="0" y="3856220"/>
          <a:ext cx="2083628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Overall Implementation Hours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856220"/>
        <a:ext cx="2083628" cy="1285406"/>
      </dsp:txXfrm>
    </dsp:sp>
    <dsp:sp modelId="{7A7172AA-0237-49BC-85E3-061D0C7C38A2}">
      <dsp:nvSpPr>
        <dsp:cNvPr id="0" name=""/>
        <dsp:cNvSpPr/>
      </dsp:nvSpPr>
      <dsp:spPr>
        <a:xfrm>
          <a:off x="2202133" y="3914590"/>
          <a:ext cx="6201746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175/17,885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2133" y="3914590"/>
        <a:ext cx="6201746" cy="1167410"/>
      </dsp:txXfrm>
    </dsp:sp>
    <dsp:sp modelId="{2BA77281-6C10-4B12-BF61-02C9E881358D}">
      <dsp:nvSpPr>
        <dsp:cNvPr id="0" name=""/>
        <dsp:cNvSpPr/>
      </dsp:nvSpPr>
      <dsp:spPr>
        <a:xfrm>
          <a:off x="2083628" y="5082001"/>
          <a:ext cx="632025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BACFC-4B5B-46D1-8318-82EB94735EC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09B0D-F0E1-45E3-86CA-C749E5248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4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9F335-9CD4-44D2-B79E-5E60F44955F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55C14-4CFB-4214-B843-2665CC93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3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55C14-4CFB-4214-B843-2665CC9316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55C14-4CFB-4214-B843-2665CC9316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5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55C14-4CFB-4214-B843-2665CC9316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88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Blue = Justice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Green =</a:t>
            </a:r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Utility</a:t>
            </a:r>
          </a:p>
          <a:p>
            <a:endParaRPr lang="en-US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Prudential Lifespan Account: time-limited opportunity for growth and development, confers lifelong benefit</a:t>
            </a:r>
          </a:p>
          <a:p>
            <a:r>
              <a:rPr lang="en-US" sz="11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Maximin</a:t>
            </a:r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Principle: give priority to the most disadvantaged</a:t>
            </a:r>
          </a:p>
          <a:p>
            <a:endParaRPr lang="en-US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Speaker’s Note: Don’t emphasize Fair Innings. Similar to Prudential Lifespan in that it promotes full life for all but can create inter-generational conflict.</a:t>
            </a:r>
          </a:p>
          <a:p>
            <a:endParaRPr lang="en-US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Survival: Markedly better patient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survival than adult recipients (liver: 74% vs. 56%;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kidney: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90% vs. 65%). Thoracic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comparable.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55C14-4CFB-4214-B843-2665CC9316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1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Continuity of leadership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riginal Joint</a:t>
            </a:r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Subcommittee members continued to participate after their terms ended in June 2014.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Incoming Chairs both served on Joint Subcommittee prior to their terms beginning.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55C14-4CFB-4214-B843-2665CC9316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74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A7A7E-A70C-4AD5-B65F-566D664CD7A0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8493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55C14-4CFB-4214-B843-2665CC9316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21629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21629"/>
            <a:ext cx="8307387" cy="1619250"/>
          </a:xfrm>
        </p:spPr>
        <p:txBody>
          <a:bodyPr/>
          <a:lstStyle>
            <a:lvl1pPr algn="ctr"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198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pic>
        <p:nvPicPr>
          <p:cNvPr id="5" name="Picture 4" descr="UNOS_logo_larg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85" y="6198525"/>
            <a:ext cx="1496118" cy="583486"/>
          </a:xfrm>
          <a:prstGeom prst="rect">
            <a:avLst/>
          </a:prstGeom>
        </p:spPr>
      </p:pic>
      <p:pic>
        <p:nvPicPr>
          <p:cNvPr id="7" name="Picture 6" descr="OPTN-trans_whit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5" y="6274513"/>
            <a:ext cx="1425904" cy="4155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chemeClr val="bg1"/>
          </a:solidFill>
          <a:latin typeface="Calibri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0000"/>
        <a:buFont typeface="Wingdings" charset="2"/>
        <a:buChar char="§"/>
        <a:defRPr sz="2800" b="0" i="0" kern="1200">
          <a:solidFill>
            <a:schemeClr val="bg1"/>
          </a:solidFill>
          <a:latin typeface="Calibri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charset="2"/>
        <a:buChar char="§"/>
        <a:defRPr sz="2000" b="0" i="0" kern="1200">
          <a:solidFill>
            <a:schemeClr val="bg1"/>
          </a:solidFill>
          <a:latin typeface="Calibri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charset="2"/>
        <a:buChar char="§"/>
        <a:defRPr sz="2000" b="0" i="0" kern="1200">
          <a:solidFill>
            <a:schemeClr val="bg1"/>
          </a:solidFill>
          <a:latin typeface="Calibri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charset="2"/>
        <a:buChar char="§"/>
        <a:defRPr sz="2000" b="0" i="0" kern="1200">
          <a:solidFill>
            <a:schemeClr val="bg1"/>
          </a:solidFill>
          <a:latin typeface="Calibri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charset="2"/>
        <a:buChar char="§"/>
        <a:defRPr sz="2000" b="0" i="0" kern="1200">
          <a:solidFill>
            <a:schemeClr val="bg1"/>
          </a:solidFill>
          <a:latin typeface="Calibri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pic>
        <p:nvPicPr>
          <p:cNvPr id="4" name="Picture 3" descr="OPTN_tran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4" y="6274514"/>
            <a:ext cx="1425901" cy="415532"/>
          </a:xfrm>
          <a:prstGeom prst="rect">
            <a:avLst/>
          </a:prstGeom>
        </p:spPr>
      </p:pic>
      <p:pic>
        <p:nvPicPr>
          <p:cNvPr id="5" name="Picture 4" descr="UNOS_logo_larg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85" y="6198525"/>
            <a:ext cx="1496118" cy="58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38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rgbClr val="001B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002045"/>
        </a:buClr>
        <a:buSzPct val="70000"/>
        <a:buFont typeface="Wingdings" charset="2"/>
        <a:buChar char="§"/>
        <a:defRPr sz="2800" b="0" i="0" kern="1200">
          <a:solidFill>
            <a:srgbClr val="002045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17513" y="1720850"/>
            <a:ext cx="8307387" cy="1619250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Ethical Considerations in the Allocation of Human Organs to Pediatric Candidates</a:t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/>
              <a:t>(</a:t>
            </a:r>
            <a:r>
              <a:rPr lang="en-US" altLang="en-US" sz="4000" i="1" dirty="0" smtClean="0"/>
              <a:t>Resolution 11</a:t>
            </a:r>
            <a:r>
              <a:rPr lang="en-US" altLang="en-US" sz="4000" dirty="0" smtClean="0"/>
              <a:t>)</a:t>
            </a:r>
            <a:endParaRPr lang="en-US" alt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2" y="4596653"/>
            <a:ext cx="8307387" cy="111834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Pediatric Transplantation Committee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Eileen Brewer, MD, Chair</a:t>
            </a:r>
          </a:p>
          <a:p>
            <a:pPr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0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that the white paper entitled “Ethical Considerations in Organ Allocation to Pediatric Candidates,” as set forth in Exhibit A, is hereby approved, effective November 13, 2014.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11 (page 20)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0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Eileen Brewer, MD                                       Committee Chair                                                ebrewer@bcm.edu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 Flavin, MPH                                                Committee Liaison                                                     christine.flavin@unos.org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OPTN has never articulated an ethical framework to support pediatric priority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needed to evaluate allocation policy for fairness to pediatric candidates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81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380967"/>
              </p:ext>
            </p:extLst>
          </p:nvPr>
        </p:nvGraphicFramePr>
        <p:xfrm>
          <a:off x="1748118" y="1506072"/>
          <a:ext cx="5593977" cy="4289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288925" y="-274638"/>
            <a:ext cx="8740775" cy="1760538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 requires that the OPTN provide for the “unique health care needs” of children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Rule requires “equitable allocation” that achieves “best use” of organs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Neither intended as ethical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General Principles: justice and utility must be balanced in equitable allocation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specific guidance on special populations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39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evidence to support pediatric priority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Intended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resource for Committees, the Board, and the general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to evaluate policy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 framework for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prescriptive: respects ethical and clinical judgment of others</a:t>
            </a:r>
          </a:p>
          <a:p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of the Proposal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8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the Proposal will Achieve its Goal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268348"/>
              </p:ext>
            </p:extLst>
          </p:nvPr>
        </p:nvGraphicFramePr>
        <p:xfrm>
          <a:off x="288925" y="1349375"/>
          <a:ext cx="8548688" cy="440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369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Pediatric-Ethics Joint Subcommittee convened in Jan 2014, led by Chairs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by both Committees at their in-person meetings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by Dr. Norman Daniels, author of the Prudential Lifespan Account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5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 to website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Disseminate through professional networks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educational resources and training for Committee members, especially organ-specific and crossover representatives as well as leadership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Plan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3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479762"/>
              </p:ext>
            </p:extLst>
          </p:nvPr>
        </p:nvGraphicFramePr>
        <p:xfrm>
          <a:off x="494675" y="1124260"/>
          <a:ext cx="8409482" cy="5141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288925" y="155575"/>
            <a:ext cx="8740775" cy="8509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Project Impact</a:t>
            </a:r>
            <a:endParaRPr lang="en-US" alt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144441"/>
              </p:ext>
            </p:extLst>
          </p:nvPr>
        </p:nvGraphicFramePr>
        <p:xfrm>
          <a:off x="3646357" y="3953435"/>
          <a:ext cx="5257800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357271"/>
              </p:ext>
            </p:extLst>
          </p:nvPr>
        </p:nvGraphicFramePr>
        <p:xfrm>
          <a:off x="4114800" y="5163671"/>
          <a:ext cx="4693024" cy="1004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4579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1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99CC4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76B6F2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Expo">
  <a:themeElements>
    <a:clrScheme name="Custom 1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99CC4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76B6F2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B5FD8D7FAC941A47B86D1F4C7EF3B" ma:contentTypeVersion="9" ma:contentTypeDescription="Create a new document." ma:contentTypeScope="" ma:versionID="6b1bc9517cba7455d2da4366aae5dd21">
  <xsd:schema xmlns:xsd="http://www.w3.org/2001/XMLSchema" xmlns:xs="http://www.w3.org/2001/XMLSchema" xmlns:p="http://schemas.microsoft.com/office/2006/metadata/properties" xmlns:ns2="807d2b1c-adf4-4795-b92a-f5e245800038" xmlns:ns3="c8f9c7e0-6682-419d-a909-cda05b6ce1a7" targetNamespace="http://schemas.microsoft.com/office/2006/metadata/properties" ma:root="true" ma:fieldsID="7e5c706863c45ad45fed3255ad36305e" ns2:_="" ns3:_="">
    <xsd:import namespace="807d2b1c-adf4-4795-b92a-f5e245800038"/>
    <xsd:import namespace="c8f9c7e0-6682-419d-a909-cda05b6ce1a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Comment" minOccurs="0"/>
                <xsd:element ref="ns3:c4269b1b5a244d6cade965ef625899db" minOccurs="0"/>
                <xsd:element ref="ns3:TaxCatchAll" minOccurs="0"/>
                <xsd:element ref="ns2:Status_x0020__x002d__x0020_Policy" minOccurs="0"/>
                <xsd:element ref="ns2:Status_x0020__x002d__x0020_Research" minOccurs="0"/>
                <xsd:element ref="ns2:Status_x0020__x002d__x0020_Couns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2b1c-adf4-4795-b92a-f5e24580003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What is the current status of this document?" ma:format="RadioButtons" ma:internalName="Status">
      <xsd:simpleType>
        <xsd:union memberTypes="dms:Text">
          <xsd:simpleType>
            <xsd:restriction base="dms:Choice">
              <xsd:enumeration value="Draft"/>
              <xsd:enumeration value="Ready for Director Review"/>
              <xsd:enumeration value="Director Comments Pending"/>
              <xsd:enumeration value="Ready for A-Team Review"/>
              <xsd:enumeration value="Additional work required"/>
              <xsd:enumeration value="Final Version"/>
            </xsd:restriction>
          </xsd:simpleType>
        </xsd:union>
      </xsd:simpleType>
    </xsd:element>
    <xsd:element name="Comment" ma:index="9" nillable="true" ma:displayName="Comment" ma:internalName="Comment">
      <xsd:simpleType>
        <xsd:restriction base="dms:Text">
          <xsd:maxLength value="25"/>
        </xsd:restriction>
      </xsd:simpleType>
    </xsd:element>
    <xsd:element name="Status_x0020__x002d__x0020_Policy" ma:index="13" nillable="true" ma:displayName="Status - Policy" ma:default="Review pending" ma:description="Indicate the status of the review by Policy" ma:format="Dropdown" ma:internalName="Status_x0020__x002d__x0020_Policy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Research" ma:index="14" nillable="true" ma:displayName="Status - Research" ma:default="Review pending" ma:description="Indicate the status of the review by Research" ma:format="Dropdown" ma:internalName="Status_x0020__x002d__x0020_Research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Counsel" ma:index="15" nillable="true" ma:displayName="Status - Counsel" ma:default="Review pending" ma:description="Indicate the status of the review by Counsel" ma:format="Dropdown" ma:internalName="Status_x0020__x002d__x0020_Counsel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9c7e0-6682-419d-a909-cda05b6ce1a7" elementFormDefault="qualified">
    <xsd:import namespace="http://schemas.microsoft.com/office/2006/documentManagement/types"/>
    <xsd:import namespace="http://schemas.microsoft.com/office/infopath/2007/PartnerControls"/>
    <xsd:element name="c4269b1b5a244d6cade965ef625899db" ma:index="11" nillable="true" ma:taxonomy="true" ma:internalName="c4269b1b5a244d6cade965ef625899db" ma:taxonomyFieldName="Committee" ma:displayName="Committee" ma:default="" ma:fieldId="{c4269b1b-5a24-4d6c-ade9-65ef625899db}" ma:sspId="09d43ddc-1a97-435c-9af9-0bb7717532f3" ma:termSetId="daa0dd1a-8990-4ffa-bf6d-8a700896fb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c982f4c0-1e9c-4234-ab42-12852a6abd89}" ma:internalName="TaxCatchAll" ma:showField="CatchAllData" ma:web="c8f9c7e0-6682-419d-a909-cda05b6c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axCatchAll xmlns="c8f9c7e0-6682-419d-a909-cda05b6ce1a7">
      <Value>11</Value>
    </TaxCatchAll>
    <Comment xmlns="807d2b1c-adf4-4795-b92a-f5e245800038">Access</Comment>
    <Status_x0020__x002d__x0020_Policy xmlns="807d2b1c-adf4-4795-b92a-f5e245800038">Review pending</Status_x0020__x002d__x0020_Policy>
    <Status_x0020__x002d__x0020_Research xmlns="807d2b1c-adf4-4795-b92a-f5e245800038">Review pending</Status_x0020__x002d__x0020_Research>
    <Status xmlns="807d2b1c-adf4-4795-b92a-f5e245800038">Ready for Director Review</Status>
    <Status_x0020__x002d__x0020_Counsel xmlns="807d2b1c-adf4-4795-b92a-f5e245800038">Review pending</Status_x0020__x002d__x0020_Counsel>
    <c4269b1b5a244d6cade965ef625899db xmlns="c8f9c7e0-6682-419d-a909-cda05b6ce1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Pediatric Transplantation</TermName>
          <TermId xmlns="http://schemas.microsoft.com/office/infopath/2007/PartnerControls">ce353e60-4ecd-4b96-8517-24c381a9107b</TermId>
        </TermInfo>
      </Terms>
    </c4269b1b5a244d6cade965ef625899db>
  </documentManagement>
</p:properties>
</file>

<file path=customXml/itemProps1.xml><?xml version="1.0" encoding="utf-8"?>
<ds:datastoreItem xmlns:ds="http://schemas.openxmlformats.org/officeDocument/2006/customXml" ds:itemID="{03941E72-5097-4F04-B170-F8BDC60D597D}"/>
</file>

<file path=customXml/itemProps2.xml><?xml version="1.0" encoding="utf-8"?>
<ds:datastoreItem xmlns:ds="http://schemas.openxmlformats.org/officeDocument/2006/customXml" ds:itemID="{F61BE630-ADAE-4EC1-BF6E-7A454AF26522}"/>
</file>

<file path=customXml/itemProps3.xml><?xml version="1.0" encoding="utf-8"?>
<ds:datastoreItem xmlns:ds="http://schemas.openxmlformats.org/officeDocument/2006/customXml" ds:itemID="{E16BF089-B9EE-46D6-8520-6D3E7BBF585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3018</TotalTime>
  <Words>448</Words>
  <Application>Microsoft Office PowerPoint</Application>
  <PresentationFormat>On-screen Show (4:3)</PresentationFormat>
  <Paragraphs>69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Myriad Pro</vt:lpstr>
      <vt:lpstr>Wingdings</vt:lpstr>
      <vt:lpstr>Expo</vt:lpstr>
      <vt:lpstr>1_Expo</vt:lpstr>
      <vt:lpstr>Special Ethical Considerations in the Allocation of Human Organs to Pediatric Candidates (Resolution 11)</vt:lpstr>
      <vt:lpstr>Problem</vt:lpstr>
      <vt:lpstr>Strategic Plan</vt:lpstr>
      <vt:lpstr>Background</vt:lpstr>
      <vt:lpstr>Goal of the Proposal</vt:lpstr>
      <vt:lpstr>How the Proposal will Achieve its Goal</vt:lpstr>
      <vt:lpstr>Collaboration</vt:lpstr>
      <vt:lpstr>Communication Plan</vt:lpstr>
      <vt:lpstr>Overall Project Impact</vt:lpstr>
      <vt:lpstr>Resolution 11 (page 20)</vt:lpstr>
      <vt:lpstr>Questions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UNOS/OPTN PPT template 04/2012 - dark background</dc:title>
  <dc:creator>Kevin Smolen</dc:creator>
  <cp:lastModifiedBy>Shandie Covington</cp:lastModifiedBy>
  <cp:revision>169</cp:revision>
  <dcterms:created xsi:type="dcterms:W3CDTF">2010-09-17T15:26:33Z</dcterms:created>
  <dcterms:modified xsi:type="dcterms:W3CDTF">2014-11-05T21:40:06Z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0x010100E30B5FD8D7FAC941A47B86D1F4C7EF3B</vt:lpwstr>
  </property>
  <property fmtid="{D5CDD505-2E9C-101B-9397-08002B2CF9AE}" pid="3" name="Target Audience">
    <vt:lpwstr>UNOS employees</vt:lpwstr>
  </property>
  <property fmtid="{D5CDD505-2E9C-101B-9397-08002B2CF9AE}" pid="4" name="DateCreated">
    <vt:lpwstr>2012-04-20T04:00:00+00:00</vt:lpwstr>
  </property>
  <property fmtid="{D5CDD505-2E9C-101B-9397-08002B2CF9AE}" pid="5" name="Author0">
    <vt:lpwstr>UNOS Communications</vt:lpwstr>
  </property>
  <property fmtid="{D5CDD505-2E9C-101B-9397-08002B2CF9AE}" pid="6" name="Brief Description">
    <vt:lpwstr>New template for PowerPoint presentations as of April 2012 - dark background </vt:lpwstr>
  </property>
  <property fmtid="{D5CDD505-2E9C-101B-9397-08002B2CF9AE}" pid="7" name="Order">
    <vt:r8>324700</vt:r8>
  </property>
  <property fmtid="{D5CDD505-2E9C-101B-9397-08002B2CF9AE}" pid="8" name="xd_ProgID">
    <vt:lpwstr/>
  </property>
  <property fmtid="{D5CDD505-2E9C-101B-9397-08002B2CF9AE}" pid="9" name="TemplateUrl">
    <vt:lpwstr/>
  </property>
  <property fmtid="{D5CDD505-2E9C-101B-9397-08002B2CF9AE}" pid="10" name="Committee">
    <vt:lpwstr>11;#Pediatric Transplantation|ce353e60-4ecd-4b96-8517-24c381a9107b</vt:lpwstr>
  </property>
</Properties>
</file>