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2"/>
  </p:notesMasterIdLst>
  <p:handoutMasterIdLst>
    <p:handoutMasterId r:id="rId23"/>
  </p:handoutMasterIdLst>
  <p:sldIdLst>
    <p:sldId id="396" r:id="rId5"/>
    <p:sldId id="389" r:id="rId6"/>
    <p:sldId id="382" r:id="rId7"/>
    <p:sldId id="408" r:id="rId8"/>
    <p:sldId id="409" r:id="rId9"/>
    <p:sldId id="410" r:id="rId10"/>
    <p:sldId id="407" r:id="rId11"/>
    <p:sldId id="404" r:id="rId12"/>
    <p:sldId id="384" r:id="rId13"/>
    <p:sldId id="403" r:id="rId14"/>
    <p:sldId id="405" r:id="rId15"/>
    <p:sldId id="402" r:id="rId16"/>
    <p:sldId id="392" r:id="rId17"/>
    <p:sldId id="390" r:id="rId18"/>
    <p:sldId id="391" r:id="rId19"/>
    <p:sldId id="406" r:id="rId20"/>
    <p:sldId id="394" r:id="rId21"/>
  </p:sldIdLst>
  <p:sldSz cx="12188825"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943B729-7CEF-4D35-9EBE-DB30298A0D15}">
          <p14:sldIdLst>
            <p14:sldId id="396"/>
            <p14:sldId id="389"/>
            <p14:sldId id="382"/>
            <p14:sldId id="408"/>
            <p14:sldId id="409"/>
            <p14:sldId id="410"/>
            <p14:sldId id="407"/>
            <p14:sldId id="404"/>
            <p14:sldId id="384"/>
            <p14:sldId id="403"/>
            <p14:sldId id="405"/>
            <p14:sldId id="402"/>
            <p14:sldId id="392"/>
            <p14:sldId id="390"/>
            <p14:sldId id="391"/>
            <p14:sldId id="406"/>
            <p14:sldId id="394"/>
          </p14:sldIdLst>
        </p14:section>
      </p14:sectionLst>
    </p:ex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838"/>
    <a:srgbClr val="555555"/>
    <a:srgbClr val="0000FF"/>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66176" autoAdjust="0"/>
  </p:normalViewPr>
  <p:slideViewPr>
    <p:cSldViewPr snapToGrid="0" snapToObjects="1">
      <p:cViewPr varScale="1">
        <p:scale>
          <a:sx n="65" d="100"/>
          <a:sy n="65" d="100"/>
        </p:scale>
        <p:origin x="1716" y="72"/>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3" d="100"/>
          <a:sy n="73" d="100"/>
        </p:scale>
        <p:origin x="3138"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81DBD-2396-4536-9035-42B4DC8B9361}" type="doc">
      <dgm:prSet loTypeId="urn:microsoft.com/office/officeart/2008/layout/CircleAccentTimeline" loCatId="process" qsTypeId="urn:microsoft.com/office/officeart/2005/8/quickstyle/simple1" qsCatId="simple" csTypeId="urn:microsoft.com/office/officeart/2005/8/colors/accent1_2" csCatId="accent1" phldr="1"/>
      <dgm:spPr/>
      <dgm:t>
        <a:bodyPr/>
        <a:lstStyle/>
        <a:p>
          <a:endParaRPr lang="en-US"/>
        </a:p>
      </dgm:t>
    </dgm:pt>
    <dgm:pt modelId="{A3D33286-EB1A-4D80-8C21-62798755EB33}">
      <dgm:prSet phldrT="[Text]"/>
      <dgm:spPr/>
      <dgm:t>
        <a:bodyPr/>
        <a:lstStyle/>
        <a:p>
          <a:r>
            <a:rPr lang="en-US" dirty="0" smtClean="0"/>
            <a:t>2017</a:t>
          </a:r>
          <a:endParaRPr lang="en-US" dirty="0"/>
        </a:p>
      </dgm:t>
    </dgm:pt>
    <dgm:pt modelId="{DC4B0FF5-AEA0-40A7-B1C6-FE50A1B08765}" type="parTrans" cxnId="{EDEFACCB-85D8-4A88-9424-B0E07758FF19}">
      <dgm:prSet/>
      <dgm:spPr/>
      <dgm:t>
        <a:bodyPr/>
        <a:lstStyle/>
        <a:p>
          <a:endParaRPr lang="en-US"/>
        </a:p>
      </dgm:t>
    </dgm:pt>
    <dgm:pt modelId="{47D5861E-0EFE-4379-8EE5-60DA89F5CFAB}" type="sibTrans" cxnId="{EDEFACCB-85D8-4A88-9424-B0E07758FF19}">
      <dgm:prSet/>
      <dgm:spPr/>
      <dgm:t>
        <a:bodyPr/>
        <a:lstStyle/>
        <a:p>
          <a:endParaRPr lang="en-US"/>
        </a:p>
      </dgm:t>
    </dgm:pt>
    <dgm:pt modelId="{22F24D84-816C-4D03-8703-06B64B79599D}">
      <dgm:prSet phldrT="[Text]"/>
      <dgm:spPr/>
      <dgm:t>
        <a:bodyPr/>
        <a:lstStyle/>
        <a:p>
          <a:r>
            <a:rPr lang="en-US" dirty="0" smtClean="0"/>
            <a:t>Executive Committee</a:t>
          </a:r>
          <a:endParaRPr lang="en-US" dirty="0"/>
        </a:p>
      </dgm:t>
    </dgm:pt>
    <dgm:pt modelId="{8B1816B1-6A1A-4C9C-82DB-4D94FABF8CA5}" type="parTrans" cxnId="{1E0DB6FB-454E-4053-A31B-3B8C9CE6CFF3}">
      <dgm:prSet/>
      <dgm:spPr/>
      <dgm:t>
        <a:bodyPr/>
        <a:lstStyle/>
        <a:p>
          <a:endParaRPr lang="en-US"/>
        </a:p>
      </dgm:t>
    </dgm:pt>
    <dgm:pt modelId="{4F94BAB2-0750-41A2-ABE7-AAAAA843304C}" type="sibTrans" cxnId="{1E0DB6FB-454E-4053-A31B-3B8C9CE6CFF3}">
      <dgm:prSet/>
      <dgm:spPr/>
      <dgm:t>
        <a:bodyPr/>
        <a:lstStyle/>
        <a:p>
          <a:endParaRPr lang="en-US"/>
        </a:p>
      </dgm:t>
    </dgm:pt>
    <dgm:pt modelId="{7667300B-E910-4555-B1C6-8CF4A5456CC2}">
      <dgm:prSet phldrT="[Text]"/>
      <dgm:spPr/>
      <dgm:t>
        <a:bodyPr/>
        <a:lstStyle/>
        <a:p>
          <a:r>
            <a:rPr lang="en-US" dirty="0" smtClean="0"/>
            <a:t>2018</a:t>
          </a:r>
          <a:endParaRPr lang="en-US" dirty="0"/>
        </a:p>
      </dgm:t>
    </dgm:pt>
    <dgm:pt modelId="{7521BBAE-D63C-497D-BB4E-8EC76F802558}" type="parTrans" cxnId="{128C6A46-5F57-4EEF-9D9A-CC758AA93801}">
      <dgm:prSet/>
      <dgm:spPr/>
      <dgm:t>
        <a:bodyPr/>
        <a:lstStyle/>
        <a:p>
          <a:endParaRPr lang="en-US"/>
        </a:p>
      </dgm:t>
    </dgm:pt>
    <dgm:pt modelId="{7C5B649D-A9E5-4B52-AB59-26DFDABDC066}" type="sibTrans" cxnId="{128C6A46-5F57-4EEF-9D9A-CC758AA93801}">
      <dgm:prSet/>
      <dgm:spPr/>
      <dgm:t>
        <a:bodyPr/>
        <a:lstStyle/>
        <a:p>
          <a:endParaRPr lang="en-US"/>
        </a:p>
      </dgm:t>
    </dgm:pt>
    <dgm:pt modelId="{AF9D43D7-C929-48D9-B582-8C48A55BF35A}">
      <dgm:prSet phldrT="[Text]"/>
      <dgm:spPr/>
      <dgm:t>
        <a:bodyPr/>
        <a:lstStyle/>
        <a:p>
          <a:r>
            <a:rPr lang="en-US" dirty="0" smtClean="0"/>
            <a:t>Public Comment</a:t>
          </a:r>
          <a:endParaRPr lang="en-US" dirty="0"/>
        </a:p>
      </dgm:t>
    </dgm:pt>
    <dgm:pt modelId="{72A2304A-CBEF-47DA-90C8-83CE066C5628}" type="parTrans" cxnId="{82F71AD0-34AA-4AAC-80B8-7109F156BA08}">
      <dgm:prSet/>
      <dgm:spPr/>
      <dgm:t>
        <a:bodyPr/>
        <a:lstStyle/>
        <a:p>
          <a:endParaRPr lang="en-US"/>
        </a:p>
      </dgm:t>
    </dgm:pt>
    <dgm:pt modelId="{535AB46C-5D6E-41AB-993E-8997C8142675}" type="sibTrans" cxnId="{82F71AD0-34AA-4AAC-80B8-7109F156BA08}">
      <dgm:prSet/>
      <dgm:spPr/>
      <dgm:t>
        <a:bodyPr/>
        <a:lstStyle/>
        <a:p>
          <a:endParaRPr lang="en-US"/>
        </a:p>
      </dgm:t>
    </dgm:pt>
    <dgm:pt modelId="{6DF289EB-370F-4056-A115-958EF89AA4B7}">
      <dgm:prSet phldrT="[Text]"/>
      <dgm:spPr/>
      <dgm:t>
        <a:bodyPr/>
        <a:lstStyle/>
        <a:p>
          <a:r>
            <a:rPr lang="en-US" dirty="0" smtClean="0"/>
            <a:t>Board of Directors</a:t>
          </a:r>
          <a:endParaRPr lang="en-US" dirty="0"/>
        </a:p>
      </dgm:t>
    </dgm:pt>
    <dgm:pt modelId="{5E982D15-C4B2-4071-922B-29304FF55DAC}" type="parTrans" cxnId="{C4F3B67F-A2F2-434F-A8A9-66DC57FA63DD}">
      <dgm:prSet/>
      <dgm:spPr/>
      <dgm:t>
        <a:bodyPr/>
        <a:lstStyle/>
        <a:p>
          <a:endParaRPr lang="en-US"/>
        </a:p>
      </dgm:t>
    </dgm:pt>
    <dgm:pt modelId="{C5557248-4C17-45CF-9176-CA6CFC0E9DC1}" type="sibTrans" cxnId="{C4F3B67F-A2F2-434F-A8A9-66DC57FA63DD}">
      <dgm:prSet/>
      <dgm:spPr/>
      <dgm:t>
        <a:bodyPr/>
        <a:lstStyle/>
        <a:p>
          <a:endParaRPr lang="en-US"/>
        </a:p>
      </dgm:t>
    </dgm:pt>
    <dgm:pt modelId="{54B86B22-C058-4488-825E-847ECB9A9EE8}">
      <dgm:prSet phldrT="[Text]"/>
      <dgm:spPr/>
      <dgm:t>
        <a:bodyPr/>
        <a:lstStyle/>
        <a:p>
          <a:r>
            <a:rPr lang="en-US" dirty="0" smtClean="0"/>
            <a:t>2019</a:t>
          </a:r>
          <a:endParaRPr lang="en-US" dirty="0"/>
        </a:p>
      </dgm:t>
    </dgm:pt>
    <dgm:pt modelId="{186339C9-99C9-4E11-A6E7-3B12531C9C54}" type="parTrans" cxnId="{E417D8B4-D6A6-4420-A6F2-D62C946F4A0C}">
      <dgm:prSet/>
      <dgm:spPr/>
      <dgm:t>
        <a:bodyPr/>
        <a:lstStyle/>
        <a:p>
          <a:endParaRPr lang="en-US"/>
        </a:p>
      </dgm:t>
    </dgm:pt>
    <dgm:pt modelId="{C0B0203E-67B7-474A-AF42-3AFD10CD45CD}" type="sibTrans" cxnId="{E417D8B4-D6A6-4420-A6F2-D62C946F4A0C}">
      <dgm:prSet/>
      <dgm:spPr/>
      <dgm:t>
        <a:bodyPr/>
        <a:lstStyle/>
        <a:p>
          <a:endParaRPr lang="en-US"/>
        </a:p>
      </dgm:t>
    </dgm:pt>
    <dgm:pt modelId="{BCB7E83B-1239-426B-A2A7-5208E1398AE3}">
      <dgm:prSet phldrT="[Text]"/>
      <dgm:spPr/>
      <dgm:t>
        <a:bodyPr/>
        <a:lstStyle/>
        <a:p>
          <a:r>
            <a:rPr lang="en-US" dirty="0" smtClean="0"/>
            <a:t>Implement</a:t>
          </a:r>
          <a:endParaRPr lang="en-US" dirty="0"/>
        </a:p>
      </dgm:t>
    </dgm:pt>
    <dgm:pt modelId="{E4F17A10-3857-4A52-B982-083AD6351622}" type="parTrans" cxnId="{0619CDD0-8D0F-49E2-9889-61D171BF6BCF}">
      <dgm:prSet/>
      <dgm:spPr/>
      <dgm:t>
        <a:bodyPr/>
        <a:lstStyle/>
        <a:p>
          <a:endParaRPr lang="en-US"/>
        </a:p>
      </dgm:t>
    </dgm:pt>
    <dgm:pt modelId="{855561FB-0535-49F4-A2DF-C0FCFBF121C6}" type="sibTrans" cxnId="{0619CDD0-8D0F-49E2-9889-61D171BF6BCF}">
      <dgm:prSet/>
      <dgm:spPr/>
      <dgm:t>
        <a:bodyPr/>
        <a:lstStyle/>
        <a:p>
          <a:endParaRPr lang="en-US"/>
        </a:p>
      </dgm:t>
    </dgm:pt>
    <dgm:pt modelId="{B4A69B16-FE98-42A9-9292-FC8357DEFA55}">
      <dgm:prSet phldrT="[Text]"/>
      <dgm:spPr/>
      <dgm:t>
        <a:bodyPr/>
        <a:lstStyle/>
        <a:p>
          <a:r>
            <a:rPr lang="en-US" dirty="0" smtClean="0"/>
            <a:t>Committee Chairs</a:t>
          </a:r>
          <a:endParaRPr lang="en-US" dirty="0"/>
        </a:p>
      </dgm:t>
    </dgm:pt>
    <dgm:pt modelId="{3515CBFA-8FCF-4ABE-9E8B-8CDAB346271A}" type="parTrans" cxnId="{4BB244F0-0C0F-41A0-8BAA-1A247AC99D6B}">
      <dgm:prSet/>
      <dgm:spPr/>
      <dgm:t>
        <a:bodyPr/>
        <a:lstStyle/>
        <a:p>
          <a:endParaRPr lang="en-US"/>
        </a:p>
      </dgm:t>
    </dgm:pt>
    <dgm:pt modelId="{EB0FD252-C307-4065-9994-93CF2D5D88AA}" type="sibTrans" cxnId="{4BB244F0-0C0F-41A0-8BAA-1A247AC99D6B}">
      <dgm:prSet/>
      <dgm:spPr/>
      <dgm:t>
        <a:bodyPr/>
        <a:lstStyle/>
        <a:p>
          <a:endParaRPr lang="en-US"/>
        </a:p>
      </dgm:t>
    </dgm:pt>
    <dgm:pt modelId="{B1F46587-78F7-4E2F-8EB5-54CFB8307678}">
      <dgm:prSet phldrT="[Text]"/>
      <dgm:spPr/>
      <dgm:t>
        <a:bodyPr/>
        <a:lstStyle/>
        <a:p>
          <a:r>
            <a:rPr lang="en-US" dirty="0" smtClean="0"/>
            <a:t>Regional Meetings</a:t>
          </a:r>
          <a:endParaRPr lang="en-US" dirty="0"/>
        </a:p>
      </dgm:t>
    </dgm:pt>
    <dgm:pt modelId="{94933FC0-78B0-4BDC-9D1D-C7B106CF0653}" type="parTrans" cxnId="{130862CA-6016-4EF1-9D39-883B78C742D5}">
      <dgm:prSet/>
      <dgm:spPr/>
      <dgm:t>
        <a:bodyPr/>
        <a:lstStyle/>
        <a:p>
          <a:endParaRPr lang="en-US"/>
        </a:p>
      </dgm:t>
    </dgm:pt>
    <dgm:pt modelId="{EB60A6A1-0F79-4107-B622-8B2AE035878D}" type="sibTrans" cxnId="{130862CA-6016-4EF1-9D39-883B78C742D5}">
      <dgm:prSet/>
      <dgm:spPr/>
      <dgm:t>
        <a:bodyPr/>
        <a:lstStyle/>
        <a:p>
          <a:endParaRPr lang="en-US"/>
        </a:p>
      </dgm:t>
    </dgm:pt>
    <dgm:pt modelId="{A48318B2-B301-4336-B25C-3BC9D319324C}" type="pres">
      <dgm:prSet presAssocID="{C8081DBD-2396-4536-9035-42B4DC8B9361}" presName="Name0" presStyleCnt="0">
        <dgm:presLayoutVars>
          <dgm:dir/>
        </dgm:presLayoutVars>
      </dgm:prSet>
      <dgm:spPr/>
      <dgm:t>
        <a:bodyPr/>
        <a:lstStyle/>
        <a:p>
          <a:endParaRPr lang="en-US"/>
        </a:p>
      </dgm:t>
    </dgm:pt>
    <dgm:pt modelId="{C66145E6-374D-452C-AB85-8925CD75ED4C}" type="pres">
      <dgm:prSet presAssocID="{A3D33286-EB1A-4D80-8C21-62798755EB33}" presName="parComposite" presStyleCnt="0"/>
      <dgm:spPr/>
    </dgm:pt>
    <dgm:pt modelId="{1B7E2793-6EFC-470D-8820-A468E09B72B2}" type="pres">
      <dgm:prSet presAssocID="{A3D33286-EB1A-4D80-8C21-62798755EB33}" presName="parBigCircle" presStyleLbl="node0" presStyleIdx="0" presStyleCnt="3"/>
      <dgm:spPr/>
    </dgm:pt>
    <dgm:pt modelId="{E85CF58C-25FF-428B-B93A-346DD0D92A60}" type="pres">
      <dgm:prSet presAssocID="{A3D33286-EB1A-4D80-8C21-62798755EB33}" presName="parTx" presStyleLbl="revTx" presStyleIdx="0" presStyleCnt="15"/>
      <dgm:spPr/>
      <dgm:t>
        <a:bodyPr/>
        <a:lstStyle/>
        <a:p>
          <a:endParaRPr lang="en-US"/>
        </a:p>
      </dgm:t>
    </dgm:pt>
    <dgm:pt modelId="{01927302-3414-409D-9508-476E58F61E89}" type="pres">
      <dgm:prSet presAssocID="{A3D33286-EB1A-4D80-8C21-62798755EB33}" presName="bSpace" presStyleCnt="0"/>
      <dgm:spPr/>
    </dgm:pt>
    <dgm:pt modelId="{07F84F5E-4987-4383-88C3-D8CCCA7FC9E3}" type="pres">
      <dgm:prSet presAssocID="{A3D33286-EB1A-4D80-8C21-62798755EB33}" presName="parBackupNorm" presStyleCnt="0"/>
      <dgm:spPr/>
    </dgm:pt>
    <dgm:pt modelId="{57B77EFD-6936-4025-B93C-5FA43A1DA03D}" type="pres">
      <dgm:prSet presAssocID="{47D5861E-0EFE-4379-8EE5-60DA89F5CFAB}" presName="parSpace" presStyleCnt="0"/>
      <dgm:spPr/>
    </dgm:pt>
    <dgm:pt modelId="{77E74C1B-C381-43AA-9DD5-C2696045524A}" type="pres">
      <dgm:prSet presAssocID="{22F24D84-816C-4D03-8703-06B64B79599D}" presName="desBackupLeftNorm" presStyleCnt="0"/>
      <dgm:spPr/>
    </dgm:pt>
    <dgm:pt modelId="{125DD0E4-ADFB-419F-A584-D4240DDC474D}" type="pres">
      <dgm:prSet presAssocID="{22F24D84-816C-4D03-8703-06B64B79599D}" presName="desComposite" presStyleCnt="0"/>
      <dgm:spPr/>
    </dgm:pt>
    <dgm:pt modelId="{2D39DB81-7E31-4878-98E2-1AE6F73E88C0}" type="pres">
      <dgm:prSet presAssocID="{22F24D84-816C-4D03-8703-06B64B79599D}" presName="desCircle" presStyleLbl="node1" presStyleIdx="0" presStyleCnt="6"/>
      <dgm:spPr/>
    </dgm:pt>
    <dgm:pt modelId="{0302FA5E-2510-4050-9CB6-9DC9290D8B83}" type="pres">
      <dgm:prSet presAssocID="{22F24D84-816C-4D03-8703-06B64B79599D}" presName="chTx" presStyleLbl="revTx" presStyleIdx="1" presStyleCnt="15"/>
      <dgm:spPr/>
      <dgm:t>
        <a:bodyPr/>
        <a:lstStyle/>
        <a:p>
          <a:endParaRPr lang="en-US"/>
        </a:p>
      </dgm:t>
    </dgm:pt>
    <dgm:pt modelId="{22C78D9B-60AA-4962-BE9C-C780BA2115D0}" type="pres">
      <dgm:prSet presAssocID="{22F24D84-816C-4D03-8703-06B64B79599D}" presName="desTx" presStyleLbl="revTx" presStyleIdx="2" presStyleCnt="15">
        <dgm:presLayoutVars>
          <dgm:bulletEnabled val="1"/>
        </dgm:presLayoutVars>
      </dgm:prSet>
      <dgm:spPr/>
    </dgm:pt>
    <dgm:pt modelId="{ABE71762-0623-4AD1-9893-49DE14AACDE3}" type="pres">
      <dgm:prSet presAssocID="{22F24D84-816C-4D03-8703-06B64B79599D}" presName="desBackupRightNorm" presStyleCnt="0"/>
      <dgm:spPr/>
    </dgm:pt>
    <dgm:pt modelId="{6D82D412-7A6C-452E-B370-78C04029E99B}" type="pres">
      <dgm:prSet presAssocID="{4F94BAB2-0750-41A2-ABE7-AAAAA843304C}" presName="desSpace" presStyleCnt="0"/>
      <dgm:spPr/>
    </dgm:pt>
    <dgm:pt modelId="{92E4A42B-FDA0-4792-9424-5E18FE5AADAB}" type="pres">
      <dgm:prSet presAssocID="{B4A69B16-FE98-42A9-9292-FC8357DEFA55}" presName="desBackupLeftNorm" presStyleCnt="0"/>
      <dgm:spPr/>
    </dgm:pt>
    <dgm:pt modelId="{D046ABA5-F084-43EF-A5E5-6FDA127257AF}" type="pres">
      <dgm:prSet presAssocID="{B4A69B16-FE98-42A9-9292-FC8357DEFA55}" presName="desComposite" presStyleCnt="0"/>
      <dgm:spPr/>
    </dgm:pt>
    <dgm:pt modelId="{46883DB4-AFBE-4471-A79F-2AC571551FD4}" type="pres">
      <dgm:prSet presAssocID="{B4A69B16-FE98-42A9-9292-FC8357DEFA55}" presName="desCircle" presStyleLbl="node1" presStyleIdx="1" presStyleCnt="6"/>
      <dgm:spPr/>
    </dgm:pt>
    <dgm:pt modelId="{D4429445-4981-4B63-85D6-96543E25652D}" type="pres">
      <dgm:prSet presAssocID="{B4A69B16-FE98-42A9-9292-FC8357DEFA55}" presName="chTx" presStyleLbl="revTx" presStyleIdx="3" presStyleCnt="15" custLinFactNeighborX="8632" custLinFactNeighborY="0"/>
      <dgm:spPr/>
      <dgm:t>
        <a:bodyPr/>
        <a:lstStyle/>
        <a:p>
          <a:endParaRPr lang="en-US"/>
        </a:p>
      </dgm:t>
    </dgm:pt>
    <dgm:pt modelId="{5F0B4ED6-B1EB-4DD4-8688-EBBCC70E6542}" type="pres">
      <dgm:prSet presAssocID="{B4A69B16-FE98-42A9-9292-FC8357DEFA55}" presName="desTx" presStyleLbl="revTx" presStyleIdx="4" presStyleCnt="15">
        <dgm:presLayoutVars>
          <dgm:bulletEnabled val="1"/>
        </dgm:presLayoutVars>
      </dgm:prSet>
      <dgm:spPr/>
    </dgm:pt>
    <dgm:pt modelId="{34E362D5-FB1B-4C48-9E77-D98C045E1EFB}" type="pres">
      <dgm:prSet presAssocID="{B4A69B16-FE98-42A9-9292-FC8357DEFA55}" presName="desBackupRightNorm" presStyleCnt="0"/>
      <dgm:spPr/>
    </dgm:pt>
    <dgm:pt modelId="{F730CCB2-EED1-4BF0-A929-DF1723EBDCE1}" type="pres">
      <dgm:prSet presAssocID="{EB0FD252-C307-4065-9994-93CF2D5D88AA}" presName="desSpace" presStyleCnt="0"/>
      <dgm:spPr/>
    </dgm:pt>
    <dgm:pt modelId="{DFDBA21E-91ED-4DB9-8CF9-B1045E5E31AE}" type="pres">
      <dgm:prSet presAssocID="{7667300B-E910-4555-B1C6-8CF4A5456CC2}" presName="parComposite" presStyleCnt="0"/>
      <dgm:spPr/>
    </dgm:pt>
    <dgm:pt modelId="{315FD1CD-649B-4C09-B211-DB9BFB55DCA5}" type="pres">
      <dgm:prSet presAssocID="{7667300B-E910-4555-B1C6-8CF4A5456CC2}" presName="parBigCircle" presStyleLbl="node0" presStyleIdx="1" presStyleCnt="3"/>
      <dgm:spPr/>
    </dgm:pt>
    <dgm:pt modelId="{D9052646-4231-4470-BB6F-EF66569A67D9}" type="pres">
      <dgm:prSet presAssocID="{7667300B-E910-4555-B1C6-8CF4A5456CC2}" presName="parTx" presStyleLbl="revTx" presStyleIdx="5" presStyleCnt="15"/>
      <dgm:spPr/>
      <dgm:t>
        <a:bodyPr/>
        <a:lstStyle/>
        <a:p>
          <a:endParaRPr lang="en-US"/>
        </a:p>
      </dgm:t>
    </dgm:pt>
    <dgm:pt modelId="{4E616D8E-1CAB-473F-B577-FBEE05D4CC43}" type="pres">
      <dgm:prSet presAssocID="{7667300B-E910-4555-B1C6-8CF4A5456CC2}" presName="bSpace" presStyleCnt="0"/>
      <dgm:spPr/>
    </dgm:pt>
    <dgm:pt modelId="{7927698A-F94B-4B46-9FF8-BFB50AA997F4}" type="pres">
      <dgm:prSet presAssocID="{7667300B-E910-4555-B1C6-8CF4A5456CC2}" presName="parBackupNorm" presStyleCnt="0"/>
      <dgm:spPr/>
    </dgm:pt>
    <dgm:pt modelId="{CA2943CA-80AE-4DC5-8D0F-6D31089A28E1}" type="pres">
      <dgm:prSet presAssocID="{7C5B649D-A9E5-4B52-AB59-26DFDABDC066}" presName="parSpace" presStyleCnt="0"/>
      <dgm:spPr/>
    </dgm:pt>
    <dgm:pt modelId="{86916E08-51E5-4EA0-8211-6640D57367C1}" type="pres">
      <dgm:prSet presAssocID="{B1F46587-78F7-4E2F-8EB5-54CFB8307678}" presName="desBackupLeftNorm" presStyleCnt="0"/>
      <dgm:spPr/>
    </dgm:pt>
    <dgm:pt modelId="{EF48B307-136C-4FD4-8CE5-50ACBF1496EA}" type="pres">
      <dgm:prSet presAssocID="{B1F46587-78F7-4E2F-8EB5-54CFB8307678}" presName="desComposite" presStyleCnt="0"/>
      <dgm:spPr/>
    </dgm:pt>
    <dgm:pt modelId="{8CC5098A-BD3C-4C22-A0F2-761D7F06F08C}" type="pres">
      <dgm:prSet presAssocID="{B1F46587-78F7-4E2F-8EB5-54CFB8307678}" presName="desCircle" presStyleLbl="node1" presStyleIdx="2" presStyleCnt="6"/>
      <dgm:spPr/>
    </dgm:pt>
    <dgm:pt modelId="{A9B42C17-0BD7-4883-AF43-34C60DC79CEE}" type="pres">
      <dgm:prSet presAssocID="{B1F46587-78F7-4E2F-8EB5-54CFB8307678}" presName="chTx" presStyleLbl="revTx" presStyleIdx="6" presStyleCnt="15"/>
      <dgm:spPr/>
      <dgm:t>
        <a:bodyPr/>
        <a:lstStyle/>
        <a:p>
          <a:endParaRPr lang="en-US"/>
        </a:p>
      </dgm:t>
    </dgm:pt>
    <dgm:pt modelId="{2E6B4327-F25B-4FBF-8E68-FCA3A61FDA52}" type="pres">
      <dgm:prSet presAssocID="{B1F46587-78F7-4E2F-8EB5-54CFB8307678}" presName="desTx" presStyleLbl="revTx" presStyleIdx="7" presStyleCnt="15">
        <dgm:presLayoutVars>
          <dgm:bulletEnabled val="1"/>
        </dgm:presLayoutVars>
      </dgm:prSet>
      <dgm:spPr/>
    </dgm:pt>
    <dgm:pt modelId="{E4243F1C-C24C-407F-A388-4B00DADBCE41}" type="pres">
      <dgm:prSet presAssocID="{B1F46587-78F7-4E2F-8EB5-54CFB8307678}" presName="desBackupRightNorm" presStyleCnt="0"/>
      <dgm:spPr/>
    </dgm:pt>
    <dgm:pt modelId="{96A32EEB-807A-407C-A4EE-941B6E0DE350}" type="pres">
      <dgm:prSet presAssocID="{EB60A6A1-0F79-4107-B622-8B2AE035878D}" presName="desSpace" presStyleCnt="0"/>
      <dgm:spPr/>
    </dgm:pt>
    <dgm:pt modelId="{F275683F-B801-4964-872D-909AE9E37133}" type="pres">
      <dgm:prSet presAssocID="{AF9D43D7-C929-48D9-B582-8C48A55BF35A}" presName="desBackupLeftNorm" presStyleCnt="0"/>
      <dgm:spPr/>
    </dgm:pt>
    <dgm:pt modelId="{5A27FC78-C2CD-40C4-BDB6-C43859BED709}" type="pres">
      <dgm:prSet presAssocID="{AF9D43D7-C929-48D9-B582-8C48A55BF35A}" presName="desComposite" presStyleCnt="0"/>
      <dgm:spPr/>
    </dgm:pt>
    <dgm:pt modelId="{025465A7-8FEC-4579-BE75-ADFEDC0AA008}" type="pres">
      <dgm:prSet presAssocID="{AF9D43D7-C929-48D9-B582-8C48A55BF35A}" presName="desCircle" presStyleLbl="node1" presStyleIdx="3" presStyleCnt="6"/>
      <dgm:spPr/>
    </dgm:pt>
    <dgm:pt modelId="{6E1CF902-A28C-46BA-A145-A1F2ABC5E0D4}" type="pres">
      <dgm:prSet presAssocID="{AF9D43D7-C929-48D9-B582-8C48A55BF35A}" presName="chTx" presStyleLbl="revTx" presStyleIdx="8" presStyleCnt="15" custLinFactNeighborX="11869" custLinFactNeighborY="0"/>
      <dgm:spPr/>
      <dgm:t>
        <a:bodyPr/>
        <a:lstStyle/>
        <a:p>
          <a:endParaRPr lang="en-US"/>
        </a:p>
      </dgm:t>
    </dgm:pt>
    <dgm:pt modelId="{130B5860-DC4C-4493-85F7-5863B7345651}" type="pres">
      <dgm:prSet presAssocID="{AF9D43D7-C929-48D9-B582-8C48A55BF35A}" presName="desTx" presStyleLbl="revTx" presStyleIdx="9" presStyleCnt="15">
        <dgm:presLayoutVars>
          <dgm:bulletEnabled val="1"/>
        </dgm:presLayoutVars>
      </dgm:prSet>
      <dgm:spPr/>
    </dgm:pt>
    <dgm:pt modelId="{A6A4F509-ED49-4274-8F51-53E0F0311775}" type="pres">
      <dgm:prSet presAssocID="{AF9D43D7-C929-48D9-B582-8C48A55BF35A}" presName="desBackupRightNorm" presStyleCnt="0"/>
      <dgm:spPr/>
    </dgm:pt>
    <dgm:pt modelId="{DCCA9B3C-3736-47D8-BD05-81088C3BE6CB}" type="pres">
      <dgm:prSet presAssocID="{535AB46C-5D6E-41AB-993E-8997C8142675}" presName="desSpace" presStyleCnt="0"/>
      <dgm:spPr/>
    </dgm:pt>
    <dgm:pt modelId="{1C6E3AEC-E5F0-4723-9323-B6840440C2BF}" type="pres">
      <dgm:prSet presAssocID="{6DF289EB-370F-4056-A115-958EF89AA4B7}" presName="desBackupLeftNorm" presStyleCnt="0"/>
      <dgm:spPr/>
    </dgm:pt>
    <dgm:pt modelId="{859871DA-502D-4E63-95F0-551438B3CF19}" type="pres">
      <dgm:prSet presAssocID="{6DF289EB-370F-4056-A115-958EF89AA4B7}" presName="desComposite" presStyleCnt="0"/>
      <dgm:spPr/>
    </dgm:pt>
    <dgm:pt modelId="{59573966-0E88-4484-973B-905A822812E0}" type="pres">
      <dgm:prSet presAssocID="{6DF289EB-370F-4056-A115-958EF89AA4B7}" presName="desCircle" presStyleLbl="node1" presStyleIdx="4" presStyleCnt="6"/>
      <dgm:spPr/>
    </dgm:pt>
    <dgm:pt modelId="{4B57EC13-B648-4F47-A49C-019B871A262A}" type="pres">
      <dgm:prSet presAssocID="{6DF289EB-370F-4056-A115-958EF89AA4B7}" presName="chTx" presStyleLbl="revTx" presStyleIdx="10" presStyleCnt="15" custLinFactNeighborX="12948" custLinFactNeighborY="0"/>
      <dgm:spPr/>
      <dgm:t>
        <a:bodyPr/>
        <a:lstStyle/>
        <a:p>
          <a:endParaRPr lang="en-US"/>
        </a:p>
      </dgm:t>
    </dgm:pt>
    <dgm:pt modelId="{252823F7-4C00-4425-8B66-AB3B59FC6220}" type="pres">
      <dgm:prSet presAssocID="{6DF289EB-370F-4056-A115-958EF89AA4B7}" presName="desTx" presStyleLbl="revTx" presStyleIdx="11" presStyleCnt="15">
        <dgm:presLayoutVars>
          <dgm:bulletEnabled val="1"/>
        </dgm:presLayoutVars>
      </dgm:prSet>
      <dgm:spPr/>
    </dgm:pt>
    <dgm:pt modelId="{B2E1D1F4-92DC-40B0-B015-FC7540C0EAD5}" type="pres">
      <dgm:prSet presAssocID="{6DF289EB-370F-4056-A115-958EF89AA4B7}" presName="desBackupRightNorm" presStyleCnt="0"/>
      <dgm:spPr/>
    </dgm:pt>
    <dgm:pt modelId="{FE92C135-7F41-4A99-A365-887FD06F5A04}" type="pres">
      <dgm:prSet presAssocID="{C5557248-4C17-45CF-9176-CA6CFC0E9DC1}" presName="desSpace" presStyleCnt="0"/>
      <dgm:spPr/>
    </dgm:pt>
    <dgm:pt modelId="{82F2E973-49F0-4EE7-AF60-97D0CE934EE0}" type="pres">
      <dgm:prSet presAssocID="{54B86B22-C058-4488-825E-847ECB9A9EE8}" presName="parComposite" presStyleCnt="0"/>
      <dgm:spPr/>
    </dgm:pt>
    <dgm:pt modelId="{9BEEA45F-70E5-4D5B-AC75-3688A1DE494A}" type="pres">
      <dgm:prSet presAssocID="{54B86B22-C058-4488-825E-847ECB9A9EE8}" presName="parBigCircle" presStyleLbl="node0" presStyleIdx="2" presStyleCnt="3"/>
      <dgm:spPr/>
    </dgm:pt>
    <dgm:pt modelId="{62E3FF68-5652-47A7-B406-006478C626ED}" type="pres">
      <dgm:prSet presAssocID="{54B86B22-C058-4488-825E-847ECB9A9EE8}" presName="parTx" presStyleLbl="revTx" presStyleIdx="12" presStyleCnt="15"/>
      <dgm:spPr/>
      <dgm:t>
        <a:bodyPr/>
        <a:lstStyle/>
        <a:p>
          <a:endParaRPr lang="en-US"/>
        </a:p>
      </dgm:t>
    </dgm:pt>
    <dgm:pt modelId="{F01442DC-0941-47AA-8285-4C23F0C72E2B}" type="pres">
      <dgm:prSet presAssocID="{54B86B22-C058-4488-825E-847ECB9A9EE8}" presName="bSpace" presStyleCnt="0"/>
      <dgm:spPr/>
    </dgm:pt>
    <dgm:pt modelId="{EA1ABA7B-F17F-4D75-96BD-C48CC91087FC}" type="pres">
      <dgm:prSet presAssocID="{54B86B22-C058-4488-825E-847ECB9A9EE8}" presName="parBackupNorm" presStyleCnt="0"/>
      <dgm:spPr/>
    </dgm:pt>
    <dgm:pt modelId="{07CD999F-563C-4C25-AF89-8967488F00DA}" type="pres">
      <dgm:prSet presAssocID="{C0B0203E-67B7-474A-AF42-3AFD10CD45CD}" presName="parSpace" presStyleCnt="0"/>
      <dgm:spPr/>
    </dgm:pt>
    <dgm:pt modelId="{D68F85D6-5406-43D9-863C-CD15943C2F1C}" type="pres">
      <dgm:prSet presAssocID="{BCB7E83B-1239-426B-A2A7-5208E1398AE3}" presName="desBackupLeftNorm" presStyleCnt="0"/>
      <dgm:spPr/>
    </dgm:pt>
    <dgm:pt modelId="{99067862-E166-4C9C-8443-344471F9AD3A}" type="pres">
      <dgm:prSet presAssocID="{BCB7E83B-1239-426B-A2A7-5208E1398AE3}" presName="desComposite" presStyleCnt="0"/>
      <dgm:spPr/>
    </dgm:pt>
    <dgm:pt modelId="{9A54ECDB-508A-44F2-999C-DCA491CE09E9}" type="pres">
      <dgm:prSet presAssocID="{BCB7E83B-1239-426B-A2A7-5208E1398AE3}" presName="desCircle" presStyleLbl="node1" presStyleIdx="5" presStyleCnt="6"/>
      <dgm:spPr/>
    </dgm:pt>
    <dgm:pt modelId="{F134F00C-9101-422A-AFC5-DFE3A308790B}" type="pres">
      <dgm:prSet presAssocID="{BCB7E83B-1239-426B-A2A7-5208E1398AE3}" presName="chTx" presStyleLbl="revTx" presStyleIdx="13" presStyleCnt="15"/>
      <dgm:spPr/>
      <dgm:t>
        <a:bodyPr/>
        <a:lstStyle/>
        <a:p>
          <a:endParaRPr lang="en-US"/>
        </a:p>
      </dgm:t>
    </dgm:pt>
    <dgm:pt modelId="{73EA82F9-5553-4069-95DD-7CE68834A423}" type="pres">
      <dgm:prSet presAssocID="{BCB7E83B-1239-426B-A2A7-5208E1398AE3}" presName="desTx" presStyleLbl="revTx" presStyleIdx="14" presStyleCnt="15">
        <dgm:presLayoutVars>
          <dgm:bulletEnabled val="1"/>
        </dgm:presLayoutVars>
      </dgm:prSet>
      <dgm:spPr/>
    </dgm:pt>
    <dgm:pt modelId="{25261C51-000A-4E79-9628-9C9E449016CC}" type="pres">
      <dgm:prSet presAssocID="{BCB7E83B-1239-426B-A2A7-5208E1398AE3}" presName="desBackupRightNorm" presStyleCnt="0"/>
      <dgm:spPr/>
    </dgm:pt>
    <dgm:pt modelId="{7DA19376-A5D0-44D9-997A-6B89EB851CC7}" type="pres">
      <dgm:prSet presAssocID="{855561FB-0535-49F4-A2DF-C0FCFBF121C6}" presName="desSpace" presStyleCnt="0"/>
      <dgm:spPr/>
    </dgm:pt>
  </dgm:ptLst>
  <dgm:cxnLst>
    <dgm:cxn modelId="{EDEFACCB-85D8-4A88-9424-B0E07758FF19}" srcId="{C8081DBD-2396-4536-9035-42B4DC8B9361}" destId="{A3D33286-EB1A-4D80-8C21-62798755EB33}" srcOrd="0" destOrd="0" parTransId="{DC4B0FF5-AEA0-40A7-B1C6-FE50A1B08765}" sibTransId="{47D5861E-0EFE-4379-8EE5-60DA89F5CFAB}"/>
    <dgm:cxn modelId="{0619CDD0-8D0F-49E2-9889-61D171BF6BCF}" srcId="{54B86B22-C058-4488-825E-847ECB9A9EE8}" destId="{BCB7E83B-1239-426B-A2A7-5208E1398AE3}" srcOrd="0" destOrd="0" parTransId="{E4F17A10-3857-4A52-B982-083AD6351622}" sibTransId="{855561FB-0535-49F4-A2DF-C0FCFBF121C6}"/>
    <dgm:cxn modelId="{130862CA-6016-4EF1-9D39-883B78C742D5}" srcId="{7667300B-E910-4555-B1C6-8CF4A5456CC2}" destId="{B1F46587-78F7-4E2F-8EB5-54CFB8307678}" srcOrd="0" destOrd="0" parTransId="{94933FC0-78B0-4BDC-9D1D-C7B106CF0653}" sibTransId="{EB60A6A1-0F79-4107-B622-8B2AE035878D}"/>
    <dgm:cxn modelId="{D7DF374D-5A7A-40D6-8530-DFF3A043764C}" type="presOf" srcId="{AF9D43D7-C929-48D9-B582-8C48A55BF35A}" destId="{6E1CF902-A28C-46BA-A145-A1F2ABC5E0D4}" srcOrd="0" destOrd="0" presId="urn:microsoft.com/office/officeart/2008/layout/CircleAccentTimeline"/>
    <dgm:cxn modelId="{D43AFCC6-C89C-45DF-9B7E-926A289640C0}" type="presOf" srcId="{BCB7E83B-1239-426B-A2A7-5208E1398AE3}" destId="{F134F00C-9101-422A-AFC5-DFE3A308790B}" srcOrd="0" destOrd="0" presId="urn:microsoft.com/office/officeart/2008/layout/CircleAccentTimeline"/>
    <dgm:cxn modelId="{D8C77260-5C76-4C29-AD64-3C390382ADCF}" type="presOf" srcId="{B4A69B16-FE98-42A9-9292-FC8357DEFA55}" destId="{D4429445-4981-4B63-85D6-96543E25652D}" srcOrd="0" destOrd="0" presId="urn:microsoft.com/office/officeart/2008/layout/CircleAccentTimeline"/>
    <dgm:cxn modelId="{16B86AE2-0699-43AF-B104-08EF3AFCCD92}" type="presOf" srcId="{C8081DBD-2396-4536-9035-42B4DC8B9361}" destId="{A48318B2-B301-4336-B25C-3BC9D319324C}" srcOrd="0" destOrd="0" presId="urn:microsoft.com/office/officeart/2008/layout/CircleAccentTimeline"/>
    <dgm:cxn modelId="{BD4501AE-3499-4921-80FC-6B9DBD417ED6}" type="presOf" srcId="{54B86B22-C058-4488-825E-847ECB9A9EE8}" destId="{62E3FF68-5652-47A7-B406-006478C626ED}" srcOrd="0" destOrd="0" presId="urn:microsoft.com/office/officeart/2008/layout/CircleAccentTimeline"/>
    <dgm:cxn modelId="{4BB244F0-0C0F-41A0-8BAA-1A247AC99D6B}" srcId="{A3D33286-EB1A-4D80-8C21-62798755EB33}" destId="{B4A69B16-FE98-42A9-9292-FC8357DEFA55}" srcOrd="1" destOrd="0" parTransId="{3515CBFA-8FCF-4ABE-9E8B-8CDAB346271A}" sibTransId="{EB0FD252-C307-4065-9994-93CF2D5D88AA}"/>
    <dgm:cxn modelId="{C4F3B67F-A2F2-434F-A8A9-66DC57FA63DD}" srcId="{7667300B-E910-4555-B1C6-8CF4A5456CC2}" destId="{6DF289EB-370F-4056-A115-958EF89AA4B7}" srcOrd="2" destOrd="0" parTransId="{5E982D15-C4B2-4071-922B-29304FF55DAC}" sibTransId="{C5557248-4C17-45CF-9176-CA6CFC0E9DC1}"/>
    <dgm:cxn modelId="{19AD176D-8D74-4CBC-8EDF-7674576780A3}" type="presOf" srcId="{A3D33286-EB1A-4D80-8C21-62798755EB33}" destId="{E85CF58C-25FF-428B-B93A-346DD0D92A60}" srcOrd="0" destOrd="0" presId="urn:microsoft.com/office/officeart/2008/layout/CircleAccentTimeline"/>
    <dgm:cxn modelId="{E417D8B4-D6A6-4420-A6F2-D62C946F4A0C}" srcId="{C8081DBD-2396-4536-9035-42B4DC8B9361}" destId="{54B86B22-C058-4488-825E-847ECB9A9EE8}" srcOrd="2" destOrd="0" parTransId="{186339C9-99C9-4E11-A6E7-3B12531C9C54}" sibTransId="{C0B0203E-67B7-474A-AF42-3AFD10CD45CD}"/>
    <dgm:cxn modelId="{D3FE05F0-D866-4064-837E-559F38C1F0BF}" type="presOf" srcId="{6DF289EB-370F-4056-A115-958EF89AA4B7}" destId="{4B57EC13-B648-4F47-A49C-019B871A262A}" srcOrd="0" destOrd="0" presId="urn:microsoft.com/office/officeart/2008/layout/CircleAccentTimeline"/>
    <dgm:cxn modelId="{1E0DB6FB-454E-4053-A31B-3B8C9CE6CFF3}" srcId="{A3D33286-EB1A-4D80-8C21-62798755EB33}" destId="{22F24D84-816C-4D03-8703-06B64B79599D}" srcOrd="0" destOrd="0" parTransId="{8B1816B1-6A1A-4C9C-82DB-4D94FABF8CA5}" sibTransId="{4F94BAB2-0750-41A2-ABE7-AAAAA843304C}"/>
    <dgm:cxn modelId="{6C3458EE-23A0-465B-80C9-CFE36794C0C4}" type="presOf" srcId="{22F24D84-816C-4D03-8703-06B64B79599D}" destId="{0302FA5E-2510-4050-9CB6-9DC9290D8B83}" srcOrd="0" destOrd="0" presId="urn:microsoft.com/office/officeart/2008/layout/CircleAccentTimeline"/>
    <dgm:cxn modelId="{279BC47B-8C40-4F15-8887-BDC57C441EFC}" type="presOf" srcId="{7667300B-E910-4555-B1C6-8CF4A5456CC2}" destId="{D9052646-4231-4470-BB6F-EF66569A67D9}" srcOrd="0" destOrd="0" presId="urn:microsoft.com/office/officeart/2008/layout/CircleAccentTimeline"/>
    <dgm:cxn modelId="{82F71AD0-34AA-4AAC-80B8-7109F156BA08}" srcId="{7667300B-E910-4555-B1C6-8CF4A5456CC2}" destId="{AF9D43D7-C929-48D9-B582-8C48A55BF35A}" srcOrd="1" destOrd="0" parTransId="{72A2304A-CBEF-47DA-90C8-83CE066C5628}" sibTransId="{535AB46C-5D6E-41AB-993E-8997C8142675}"/>
    <dgm:cxn modelId="{128C6A46-5F57-4EEF-9D9A-CC758AA93801}" srcId="{C8081DBD-2396-4536-9035-42B4DC8B9361}" destId="{7667300B-E910-4555-B1C6-8CF4A5456CC2}" srcOrd="1" destOrd="0" parTransId="{7521BBAE-D63C-497D-BB4E-8EC76F802558}" sibTransId="{7C5B649D-A9E5-4B52-AB59-26DFDABDC066}"/>
    <dgm:cxn modelId="{4B2A77C4-4EC0-4E0D-84BB-E89AFFC55F64}" type="presOf" srcId="{B1F46587-78F7-4E2F-8EB5-54CFB8307678}" destId="{A9B42C17-0BD7-4883-AF43-34C60DC79CEE}" srcOrd="0" destOrd="0" presId="urn:microsoft.com/office/officeart/2008/layout/CircleAccentTimeline"/>
    <dgm:cxn modelId="{E730D3A3-3E8B-4965-A85C-618340EE9A87}" type="presParOf" srcId="{A48318B2-B301-4336-B25C-3BC9D319324C}" destId="{C66145E6-374D-452C-AB85-8925CD75ED4C}" srcOrd="0" destOrd="0" presId="urn:microsoft.com/office/officeart/2008/layout/CircleAccentTimeline"/>
    <dgm:cxn modelId="{66DF6323-A42B-4A92-8683-4FA41D0B03D7}" type="presParOf" srcId="{C66145E6-374D-452C-AB85-8925CD75ED4C}" destId="{1B7E2793-6EFC-470D-8820-A468E09B72B2}" srcOrd="0" destOrd="0" presId="urn:microsoft.com/office/officeart/2008/layout/CircleAccentTimeline"/>
    <dgm:cxn modelId="{B68D3E9D-AF4A-4F1E-95D1-7A2CE2E58BEC}" type="presParOf" srcId="{C66145E6-374D-452C-AB85-8925CD75ED4C}" destId="{E85CF58C-25FF-428B-B93A-346DD0D92A60}" srcOrd="1" destOrd="0" presId="urn:microsoft.com/office/officeart/2008/layout/CircleAccentTimeline"/>
    <dgm:cxn modelId="{3AFDECC6-6927-458A-A399-34534D716BA8}" type="presParOf" srcId="{C66145E6-374D-452C-AB85-8925CD75ED4C}" destId="{01927302-3414-409D-9508-476E58F61E89}" srcOrd="2" destOrd="0" presId="urn:microsoft.com/office/officeart/2008/layout/CircleAccentTimeline"/>
    <dgm:cxn modelId="{5B12D1B8-AA15-45C1-9C39-FFDF868D5AF9}" type="presParOf" srcId="{A48318B2-B301-4336-B25C-3BC9D319324C}" destId="{07F84F5E-4987-4383-88C3-D8CCCA7FC9E3}" srcOrd="1" destOrd="0" presId="urn:microsoft.com/office/officeart/2008/layout/CircleAccentTimeline"/>
    <dgm:cxn modelId="{27A673F8-DCF6-4BB4-AFD8-7170FD0C6E0F}" type="presParOf" srcId="{A48318B2-B301-4336-B25C-3BC9D319324C}" destId="{57B77EFD-6936-4025-B93C-5FA43A1DA03D}" srcOrd="2" destOrd="0" presId="urn:microsoft.com/office/officeart/2008/layout/CircleAccentTimeline"/>
    <dgm:cxn modelId="{2A8E61B0-214F-4824-8F68-48D35B77D0F2}" type="presParOf" srcId="{A48318B2-B301-4336-B25C-3BC9D319324C}" destId="{77E74C1B-C381-43AA-9DD5-C2696045524A}" srcOrd="3" destOrd="0" presId="urn:microsoft.com/office/officeart/2008/layout/CircleAccentTimeline"/>
    <dgm:cxn modelId="{9C1890E3-5AA7-4937-97E9-A33035455CCD}" type="presParOf" srcId="{A48318B2-B301-4336-B25C-3BC9D319324C}" destId="{125DD0E4-ADFB-419F-A584-D4240DDC474D}" srcOrd="4" destOrd="0" presId="urn:microsoft.com/office/officeart/2008/layout/CircleAccentTimeline"/>
    <dgm:cxn modelId="{2831FB14-64F1-48B3-9328-F0A7DC69552D}" type="presParOf" srcId="{125DD0E4-ADFB-419F-A584-D4240DDC474D}" destId="{2D39DB81-7E31-4878-98E2-1AE6F73E88C0}" srcOrd="0" destOrd="0" presId="urn:microsoft.com/office/officeart/2008/layout/CircleAccentTimeline"/>
    <dgm:cxn modelId="{757923DF-EF0F-4517-B4CF-DBF001CF9311}" type="presParOf" srcId="{125DD0E4-ADFB-419F-A584-D4240DDC474D}" destId="{0302FA5E-2510-4050-9CB6-9DC9290D8B83}" srcOrd="1" destOrd="0" presId="urn:microsoft.com/office/officeart/2008/layout/CircleAccentTimeline"/>
    <dgm:cxn modelId="{FEDD123A-2689-48E6-AAEF-9627ACA823D5}" type="presParOf" srcId="{125DD0E4-ADFB-419F-A584-D4240DDC474D}" destId="{22C78D9B-60AA-4962-BE9C-C780BA2115D0}" srcOrd="2" destOrd="0" presId="urn:microsoft.com/office/officeart/2008/layout/CircleAccentTimeline"/>
    <dgm:cxn modelId="{659994A1-8416-4DE9-9172-78BE4AE9EC34}" type="presParOf" srcId="{A48318B2-B301-4336-B25C-3BC9D319324C}" destId="{ABE71762-0623-4AD1-9893-49DE14AACDE3}" srcOrd="5" destOrd="0" presId="urn:microsoft.com/office/officeart/2008/layout/CircleAccentTimeline"/>
    <dgm:cxn modelId="{AC2A1100-8AA9-4FC9-AF07-ABCC338C9BD4}" type="presParOf" srcId="{A48318B2-B301-4336-B25C-3BC9D319324C}" destId="{6D82D412-7A6C-452E-B370-78C04029E99B}" srcOrd="6" destOrd="0" presId="urn:microsoft.com/office/officeart/2008/layout/CircleAccentTimeline"/>
    <dgm:cxn modelId="{D272CAB9-1F7D-4E06-8B7D-B5D9806AF74F}" type="presParOf" srcId="{A48318B2-B301-4336-B25C-3BC9D319324C}" destId="{92E4A42B-FDA0-4792-9424-5E18FE5AADAB}" srcOrd="7" destOrd="0" presId="urn:microsoft.com/office/officeart/2008/layout/CircleAccentTimeline"/>
    <dgm:cxn modelId="{DE8BAEDF-B94A-4E39-AC91-7BFC9772393D}" type="presParOf" srcId="{A48318B2-B301-4336-B25C-3BC9D319324C}" destId="{D046ABA5-F084-43EF-A5E5-6FDA127257AF}" srcOrd="8" destOrd="0" presId="urn:microsoft.com/office/officeart/2008/layout/CircleAccentTimeline"/>
    <dgm:cxn modelId="{E32E9AB2-9044-4E82-81C0-A8C02B8411D0}" type="presParOf" srcId="{D046ABA5-F084-43EF-A5E5-6FDA127257AF}" destId="{46883DB4-AFBE-4471-A79F-2AC571551FD4}" srcOrd="0" destOrd="0" presId="urn:microsoft.com/office/officeart/2008/layout/CircleAccentTimeline"/>
    <dgm:cxn modelId="{4EC8B000-147B-4A4C-9AB4-E89E5BB3A4CC}" type="presParOf" srcId="{D046ABA5-F084-43EF-A5E5-6FDA127257AF}" destId="{D4429445-4981-4B63-85D6-96543E25652D}" srcOrd="1" destOrd="0" presId="urn:microsoft.com/office/officeart/2008/layout/CircleAccentTimeline"/>
    <dgm:cxn modelId="{480F56EB-20F9-40D9-A66F-0790848653C0}" type="presParOf" srcId="{D046ABA5-F084-43EF-A5E5-6FDA127257AF}" destId="{5F0B4ED6-B1EB-4DD4-8688-EBBCC70E6542}" srcOrd="2" destOrd="0" presId="urn:microsoft.com/office/officeart/2008/layout/CircleAccentTimeline"/>
    <dgm:cxn modelId="{F124C1B5-9BF7-4C35-941D-4E189A2DF119}" type="presParOf" srcId="{A48318B2-B301-4336-B25C-3BC9D319324C}" destId="{34E362D5-FB1B-4C48-9E77-D98C045E1EFB}" srcOrd="9" destOrd="0" presId="urn:microsoft.com/office/officeart/2008/layout/CircleAccentTimeline"/>
    <dgm:cxn modelId="{F136D6A4-8832-4299-BC3A-85903DF450F3}" type="presParOf" srcId="{A48318B2-B301-4336-B25C-3BC9D319324C}" destId="{F730CCB2-EED1-4BF0-A929-DF1723EBDCE1}" srcOrd="10" destOrd="0" presId="urn:microsoft.com/office/officeart/2008/layout/CircleAccentTimeline"/>
    <dgm:cxn modelId="{D5F8E049-60A6-4F10-9E33-251C6824CEAE}" type="presParOf" srcId="{A48318B2-B301-4336-B25C-3BC9D319324C}" destId="{DFDBA21E-91ED-4DB9-8CF9-B1045E5E31AE}" srcOrd="11" destOrd="0" presId="urn:microsoft.com/office/officeart/2008/layout/CircleAccentTimeline"/>
    <dgm:cxn modelId="{2324872A-E212-429A-8913-F81062BD3356}" type="presParOf" srcId="{DFDBA21E-91ED-4DB9-8CF9-B1045E5E31AE}" destId="{315FD1CD-649B-4C09-B211-DB9BFB55DCA5}" srcOrd="0" destOrd="0" presId="urn:microsoft.com/office/officeart/2008/layout/CircleAccentTimeline"/>
    <dgm:cxn modelId="{9DB5F22C-BFF3-4536-811F-5F2682FFC819}" type="presParOf" srcId="{DFDBA21E-91ED-4DB9-8CF9-B1045E5E31AE}" destId="{D9052646-4231-4470-BB6F-EF66569A67D9}" srcOrd="1" destOrd="0" presId="urn:microsoft.com/office/officeart/2008/layout/CircleAccentTimeline"/>
    <dgm:cxn modelId="{7ADDD8D6-9AD9-43EC-9903-D6F09F7BDDB6}" type="presParOf" srcId="{DFDBA21E-91ED-4DB9-8CF9-B1045E5E31AE}" destId="{4E616D8E-1CAB-473F-B577-FBEE05D4CC43}" srcOrd="2" destOrd="0" presId="urn:microsoft.com/office/officeart/2008/layout/CircleAccentTimeline"/>
    <dgm:cxn modelId="{206B09FB-6401-44CC-839D-E33288972274}" type="presParOf" srcId="{A48318B2-B301-4336-B25C-3BC9D319324C}" destId="{7927698A-F94B-4B46-9FF8-BFB50AA997F4}" srcOrd="12" destOrd="0" presId="urn:microsoft.com/office/officeart/2008/layout/CircleAccentTimeline"/>
    <dgm:cxn modelId="{7AC71C97-6A1C-4D13-94E8-DED6F150B86B}" type="presParOf" srcId="{A48318B2-B301-4336-B25C-3BC9D319324C}" destId="{CA2943CA-80AE-4DC5-8D0F-6D31089A28E1}" srcOrd="13" destOrd="0" presId="urn:microsoft.com/office/officeart/2008/layout/CircleAccentTimeline"/>
    <dgm:cxn modelId="{95DF2864-F76F-4CDE-8F03-F2AF1C799846}" type="presParOf" srcId="{A48318B2-B301-4336-B25C-3BC9D319324C}" destId="{86916E08-51E5-4EA0-8211-6640D57367C1}" srcOrd="14" destOrd="0" presId="urn:microsoft.com/office/officeart/2008/layout/CircleAccentTimeline"/>
    <dgm:cxn modelId="{F1A23D02-A232-4301-B6C9-7C41B26EF040}" type="presParOf" srcId="{A48318B2-B301-4336-B25C-3BC9D319324C}" destId="{EF48B307-136C-4FD4-8CE5-50ACBF1496EA}" srcOrd="15" destOrd="0" presId="urn:microsoft.com/office/officeart/2008/layout/CircleAccentTimeline"/>
    <dgm:cxn modelId="{8117CC8A-F788-4264-BEA3-D267C4F171B9}" type="presParOf" srcId="{EF48B307-136C-4FD4-8CE5-50ACBF1496EA}" destId="{8CC5098A-BD3C-4C22-A0F2-761D7F06F08C}" srcOrd="0" destOrd="0" presId="urn:microsoft.com/office/officeart/2008/layout/CircleAccentTimeline"/>
    <dgm:cxn modelId="{ACB56943-B5C1-43DC-AD1A-119D7617720B}" type="presParOf" srcId="{EF48B307-136C-4FD4-8CE5-50ACBF1496EA}" destId="{A9B42C17-0BD7-4883-AF43-34C60DC79CEE}" srcOrd="1" destOrd="0" presId="urn:microsoft.com/office/officeart/2008/layout/CircleAccentTimeline"/>
    <dgm:cxn modelId="{2A114089-56B4-48FA-BE60-5AAF46942CF8}" type="presParOf" srcId="{EF48B307-136C-4FD4-8CE5-50ACBF1496EA}" destId="{2E6B4327-F25B-4FBF-8E68-FCA3A61FDA52}" srcOrd="2" destOrd="0" presId="urn:microsoft.com/office/officeart/2008/layout/CircleAccentTimeline"/>
    <dgm:cxn modelId="{A0FB7AAA-DB8A-4B4E-A3CB-BFA0671FD79C}" type="presParOf" srcId="{A48318B2-B301-4336-B25C-3BC9D319324C}" destId="{E4243F1C-C24C-407F-A388-4B00DADBCE41}" srcOrd="16" destOrd="0" presId="urn:microsoft.com/office/officeart/2008/layout/CircleAccentTimeline"/>
    <dgm:cxn modelId="{E25FD3E7-ABE3-49CF-8DEB-CFD26BB0F6AF}" type="presParOf" srcId="{A48318B2-B301-4336-B25C-3BC9D319324C}" destId="{96A32EEB-807A-407C-A4EE-941B6E0DE350}" srcOrd="17" destOrd="0" presId="urn:microsoft.com/office/officeart/2008/layout/CircleAccentTimeline"/>
    <dgm:cxn modelId="{D42C4C7D-DFC7-42EE-A688-0EA310C8AA12}" type="presParOf" srcId="{A48318B2-B301-4336-B25C-3BC9D319324C}" destId="{F275683F-B801-4964-872D-909AE9E37133}" srcOrd="18" destOrd="0" presId="urn:microsoft.com/office/officeart/2008/layout/CircleAccentTimeline"/>
    <dgm:cxn modelId="{91125CED-E95E-4F62-8246-49B6B779167C}" type="presParOf" srcId="{A48318B2-B301-4336-B25C-3BC9D319324C}" destId="{5A27FC78-C2CD-40C4-BDB6-C43859BED709}" srcOrd="19" destOrd="0" presId="urn:microsoft.com/office/officeart/2008/layout/CircleAccentTimeline"/>
    <dgm:cxn modelId="{3F3828EC-7D81-4AC5-928F-864FC200EC66}" type="presParOf" srcId="{5A27FC78-C2CD-40C4-BDB6-C43859BED709}" destId="{025465A7-8FEC-4579-BE75-ADFEDC0AA008}" srcOrd="0" destOrd="0" presId="urn:microsoft.com/office/officeart/2008/layout/CircleAccentTimeline"/>
    <dgm:cxn modelId="{AE839000-7099-4C94-B77B-5B1D05DE3163}" type="presParOf" srcId="{5A27FC78-C2CD-40C4-BDB6-C43859BED709}" destId="{6E1CF902-A28C-46BA-A145-A1F2ABC5E0D4}" srcOrd="1" destOrd="0" presId="urn:microsoft.com/office/officeart/2008/layout/CircleAccentTimeline"/>
    <dgm:cxn modelId="{F13515C5-1A82-4805-A48B-FBC247B827D6}" type="presParOf" srcId="{5A27FC78-C2CD-40C4-BDB6-C43859BED709}" destId="{130B5860-DC4C-4493-85F7-5863B7345651}" srcOrd="2" destOrd="0" presId="urn:microsoft.com/office/officeart/2008/layout/CircleAccentTimeline"/>
    <dgm:cxn modelId="{0CCFF318-86AA-4826-B758-1EF1E181A74D}" type="presParOf" srcId="{A48318B2-B301-4336-B25C-3BC9D319324C}" destId="{A6A4F509-ED49-4274-8F51-53E0F0311775}" srcOrd="20" destOrd="0" presId="urn:microsoft.com/office/officeart/2008/layout/CircleAccentTimeline"/>
    <dgm:cxn modelId="{AD1C6D84-B20A-4BCB-9A55-C656D5E9DB63}" type="presParOf" srcId="{A48318B2-B301-4336-B25C-3BC9D319324C}" destId="{DCCA9B3C-3736-47D8-BD05-81088C3BE6CB}" srcOrd="21" destOrd="0" presId="urn:microsoft.com/office/officeart/2008/layout/CircleAccentTimeline"/>
    <dgm:cxn modelId="{1DABEF9D-77E5-4841-8F22-F8194A306060}" type="presParOf" srcId="{A48318B2-B301-4336-B25C-3BC9D319324C}" destId="{1C6E3AEC-E5F0-4723-9323-B6840440C2BF}" srcOrd="22" destOrd="0" presId="urn:microsoft.com/office/officeart/2008/layout/CircleAccentTimeline"/>
    <dgm:cxn modelId="{9EDFFB08-F661-4D93-86D9-3C15BE598D2B}" type="presParOf" srcId="{A48318B2-B301-4336-B25C-3BC9D319324C}" destId="{859871DA-502D-4E63-95F0-551438B3CF19}" srcOrd="23" destOrd="0" presId="urn:microsoft.com/office/officeart/2008/layout/CircleAccentTimeline"/>
    <dgm:cxn modelId="{03E958E2-0142-4311-B744-DF477C8BB863}" type="presParOf" srcId="{859871DA-502D-4E63-95F0-551438B3CF19}" destId="{59573966-0E88-4484-973B-905A822812E0}" srcOrd="0" destOrd="0" presId="urn:microsoft.com/office/officeart/2008/layout/CircleAccentTimeline"/>
    <dgm:cxn modelId="{D62D942E-9D74-4A19-B86B-A2CEF3D85A61}" type="presParOf" srcId="{859871DA-502D-4E63-95F0-551438B3CF19}" destId="{4B57EC13-B648-4F47-A49C-019B871A262A}" srcOrd="1" destOrd="0" presId="urn:microsoft.com/office/officeart/2008/layout/CircleAccentTimeline"/>
    <dgm:cxn modelId="{CA99F3D4-6E06-42AB-836F-24F3ED0E31FD}" type="presParOf" srcId="{859871DA-502D-4E63-95F0-551438B3CF19}" destId="{252823F7-4C00-4425-8B66-AB3B59FC6220}" srcOrd="2" destOrd="0" presId="urn:microsoft.com/office/officeart/2008/layout/CircleAccentTimeline"/>
    <dgm:cxn modelId="{86C1E4AD-7BB5-4E2E-B1D0-A61E0BED57C6}" type="presParOf" srcId="{A48318B2-B301-4336-B25C-3BC9D319324C}" destId="{B2E1D1F4-92DC-40B0-B015-FC7540C0EAD5}" srcOrd="24" destOrd="0" presId="urn:microsoft.com/office/officeart/2008/layout/CircleAccentTimeline"/>
    <dgm:cxn modelId="{E4FA420E-7F8B-497B-9566-7B969688D6F4}" type="presParOf" srcId="{A48318B2-B301-4336-B25C-3BC9D319324C}" destId="{FE92C135-7F41-4A99-A365-887FD06F5A04}" srcOrd="25" destOrd="0" presId="urn:microsoft.com/office/officeart/2008/layout/CircleAccentTimeline"/>
    <dgm:cxn modelId="{A7D32AFE-561A-4386-BFF7-F8AB78241878}" type="presParOf" srcId="{A48318B2-B301-4336-B25C-3BC9D319324C}" destId="{82F2E973-49F0-4EE7-AF60-97D0CE934EE0}" srcOrd="26" destOrd="0" presId="urn:microsoft.com/office/officeart/2008/layout/CircleAccentTimeline"/>
    <dgm:cxn modelId="{6846BF91-91F5-474A-A023-93EB3C156B21}" type="presParOf" srcId="{82F2E973-49F0-4EE7-AF60-97D0CE934EE0}" destId="{9BEEA45F-70E5-4D5B-AC75-3688A1DE494A}" srcOrd="0" destOrd="0" presId="urn:microsoft.com/office/officeart/2008/layout/CircleAccentTimeline"/>
    <dgm:cxn modelId="{A5977A6A-EEB8-4596-B3DC-2837FD3FB0DA}" type="presParOf" srcId="{82F2E973-49F0-4EE7-AF60-97D0CE934EE0}" destId="{62E3FF68-5652-47A7-B406-006478C626ED}" srcOrd="1" destOrd="0" presId="urn:microsoft.com/office/officeart/2008/layout/CircleAccentTimeline"/>
    <dgm:cxn modelId="{496B584E-6384-4E3B-828D-B6771CE16770}" type="presParOf" srcId="{82F2E973-49F0-4EE7-AF60-97D0CE934EE0}" destId="{F01442DC-0941-47AA-8285-4C23F0C72E2B}" srcOrd="2" destOrd="0" presId="urn:microsoft.com/office/officeart/2008/layout/CircleAccentTimeline"/>
    <dgm:cxn modelId="{2E17F372-B8C0-422D-92B0-968216D329AB}" type="presParOf" srcId="{A48318B2-B301-4336-B25C-3BC9D319324C}" destId="{EA1ABA7B-F17F-4D75-96BD-C48CC91087FC}" srcOrd="27" destOrd="0" presId="urn:microsoft.com/office/officeart/2008/layout/CircleAccentTimeline"/>
    <dgm:cxn modelId="{81B05A50-37CE-4964-9270-A3068F4A317B}" type="presParOf" srcId="{A48318B2-B301-4336-B25C-3BC9D319324C}" destId="{07CD999F-563C-4C25-AF89-8967488F00DA}" srcOrd="28" destOrd="0" presId="urn:microsoft.com/office/officeart/2008/layout/CircleAccentTimeline"/>
    <dgm:cxn modelId="{B5C6D957-859B-41EF-8A61-818C9EAEEDE5}" type="presParOf" srcId="{A48318B2-B301-4336-B25C-3BC9D319324C}" destId="{D68F85D6-5406-43D9-863C-CD15943C2F1C}" srcOrd="29" destOrd="0" presId="urn:microsoft.com/office/officeart/2008/layout/CircleAccentTimeline"/>
    <dgm:cxn modelId="{9B88197A-E9F5-425B-9931-F03F42D0176F}" type="presParOf" srcId="{A48318B2-B301-4336-B25C-3BC9D319324C}" destId="{99067862-E166-4C9C-8443-344471F9AD3A}" srcOrd="30" destOrd="0" presId="urn:microsoft.com/office/officeart/2008/layout/CircleAccentTimeline"/>
    <dgm:cxn modelId="{81C42B3A-9815-44CC-9EF2-22622FC82321}" type="presParOf" srcId="{99067862-E166-4C9C-8443-344471F9AD3A}" destId="{9A54ECDB-508A-44F2-999C-DCA491CE09E9}" srcOrd="0" destOrd="0" presId="urn:microsoft.com/office/officeart/2008/layout/CircleAccentTimeline"/>
    <dgm:cxn modelId="{213C5110-56F9-4906-B5C6-C9D24C49FE1F}" type="presParOf" srcId="{99067862-E166-4C9C-8443-344471F9AD3A}" destId="{F134F00C-9101-422A-AFC5-DFE3A308790B}" srcOrd="1" destOrd="0" presId="urn:microsoft.com/office/officeart/2008/layout/CircleAccentTimeline"/>
    <dgm:cxn modelId="{42C9370E-B9F7-4A0F-BACA-42BD13920BE3}" type="presParOf" srcId="{99067862-E166-4C9C-8443-344471F9AD3A}" destId="{73EA82F9-5553-4069-95DD-7CE68834A423}" srcOrd="2" destOrd="0" presId="urn:microsoft.com/office/officeart/2008/layout/CircleAccentTimeline"/>
    <dgm:cxn modelId="{8101DDC1-5763-40EE-854A-12171CA869FF}" type="presParOf" srcId="{A48318B2-B301-4336-B25C-3BC9D319324C}" destId="{25261C51-000A-4E79-9628-9C9E449016CC}" srcOrd="31" destOrd="0" presId="urn:microsoft.com/office/officeart/2008/layout/CircleAccentTimeline"/>
    <dgm:cxn modelId="{B5ED9CC1-651A-42AD-8565-4E5A409EB1FE}" type="presParOf" srcId="{A48318B2-B301-4336-B25C-3BC9D319324C}" destId="{7DA19376-A5D0-44D9-997A-6B89EB851CC7}" srcOrd="32" destOrd="0" presId="urn:microsoft.com/office/officeart/2008/layout/CircleAccent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C2117B7-B4FE-4C76-9270-B221CF2F0C52}"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88C5CF4E-F765-4FBA-A56F-D9106CBB36A2}">
      <dgm:prSet phldrT="[Text]" custT="1"/>
      <dgm:spPr>
        <a:solidFill>
          <a:schemeClr val="tx2">
            <a:lumMod val="40000"/>
            <a:lumOff val="60000"/>
          </a:schemeClr>
        </a:solidFill>
        <a:ln>
          <a:solidFill>
            <a:schemeClr val="accent1"/>
          </a:solidFill>
        </a:ln>
      </dgm:spPr>
      <dgm:t>
        <a:bodyPr/>
        <a:lstStyle/>
        <a:p>
          <a:r>
            <a:rPr lang="en-US" sz="4000" dirty="0" smtClean="0"/>
            <a:t>Board of Directors</a:t>
          </a:r>
          <a:endParaRPr lang="en-US" sz="4000" dirty="0"/>
        </a:p>
      </dgm:t>
    </dgm:pt>
    <dgm:pt modelId="{F3BFAC54-CF5E-41EF-8131-B13727B6EDE4}" type="parTrans" cxnId="{2D8D2295-8C5C-44D2-8340-C63519F937CA}">
      <dgm:prSet/>
      <dgm:spPr/>
      <dgm:t>
        <a:bodyPr/>
        <a:lstStyle/>
        <a:p>
          <a:endParaRPr lang="en-US" sz="4000"/>
        </a:p>
      </dgm:t>
    </dgm:pt>
    <dgm:pt modelId="{FE75B14E-1239-4B9F-95F3-29EC830FEC80}" type="sibTrans" cxnId="{2D8D2295-8C5C-44D2-8340-C63519F937CA}">
      <dgm:prSet custT="1"/>
      <dgm:spPr>
        <a:solidFill>
          <a:schemeClr val="accent2">
            <a:lumMod val="60000"/>
            <a:lumOff val="40000"/>
          </a:schemeClr>
        </a:solidFill>
        <a:ln w="28575">
          <a:solidFill>
            <a:schemeClr val="accent2">
              <a:lumMod val="75000"/>
            </a:schemeClr>
          </a:solidFill>
        </a:ln>
      </dgm:spPr>
      <dgm:t>
        <a:bodyPr/>
        <a:lstStyle/>
        <a:p>
          <a:endParaRPr lang="en-US" sz="3200"/>
        </a:p>
      </dgm:t>
    </dgm:pt>
    <dgm:pt modelId="{989613B4-514D-4005-AE7F-A33CDD52EAFE}">
      <dgm:prSet phldrT="[Text]" custT="1"/>
      <dgm:spPr>
        <a:solidFill>
          <a:schemeClr val="tx2">
            <a:lumMod val="40000"/>
            <a:lumOff val="60000"/>
          </a:schemeClr>
        </a:solidFill>
        <a:ln>
          <a:solidFill>
            <a:schemeClr val="accent1"/>
          </a:solidFill>
        </a:ln>
      </dgm:spPr>
      <dgm:t>
        <a:bodyPr/>
        <a:lstStyle/>
        <a:p>
          <a:r>
            <a:rPr lang="en-US" sz="4000" dirty="0" smtClean="0"/>
            <a:t>Expert Councils</a:t>
          </a:r>
          <a:endParaRPr lang="en-US" sz="4000" dirty="0"/>
        </a:p>
      </dgm:t>
    </dgm:pt>
    <dgm:pt modelId="{37E993AA-0572-4655-AF6A-E7785B9935C4}" type="parTrans" cxnId="{C3BDDEF9-6208-4E47-9BA5-8B1E80E5771E}">
      <dgm:prSet/>
      <dgm:spPr/>
      <dgm:t>
        <a:bodyPr/>
        <a:lstStyle/>
        <a:p>
          <a:endParaRPr lang="en-US" sz="4000"/>
        </a:p>
      </dgm:t>
    </dgm:pt>
    <dgm:pt modelId="{E9825CC8-234D-433C-A7DA-CAD9292B9F0D}" type="sibTrans" cxnId="{C3BDDEF9-6208-4E47-9BA5-8B1E80E5771E}">
      <dgm:prSet custT="1"/>
      <dgm:spPr>
        <a:solidFill>
          <a:schemeClr val="accent2">
            <a:lumMod val="60000"/>
            <a:lumOff val="40000"/>
          </a:schemeClr>
        </a:solidFill>
        <a:ln w="28575">
          <a:solidFill>
            <a:schemeClr val="accent2">
              <a:lumMod val="75000"/>
            </a:schemeClr>
          </a:solidFill>
        </a:ln>
      </dgm:spPr>
      <dgm:t>
        <a:bodyPr/>
        <a:lstStyle/>
        <a:p>
          <a:endParaRPr lang="en-US" sz="2800"/>
        </a:p>
      </dgm:t>
    </dgm:pt>
    <dgm:pt modelId="{4D71E0B0-A61A-4BAC-AB96-0FC89FD75111}">
      <dgm:prSet phldrT="[Text]" custT="1"/>
      <dgm:spPr>
        <a:solidFill>
          <a:schemeClr val="tx2">
            <a:lumMod val="40000"/>
            <a:lumOff val="60000"/>
          </a:schemeClr>
        </a:solidFill>
        <a:ln>
          <a:solidFill>
            <a:schemeClr val="accent1"/>
          </a:solidFill>
        </a:ln>
      </dgm:spPr>
      <dgm:t>
        <a:bodyPr/>
        <a:lstStyle/>
        <a:p>
          <a:r>
            <a:rPr lang="en-US" sz="4000" dirty="0" smtClean="0"/>
            <a:t>Subject </a:t>
          </a:r>
          <a:r>
            <a:rPr lang="en-US" sz="4000" dirty="0" err="1" smtClean="0"/>
            <a:t>Comms</a:t>
          </a:r>
          <a:r>
            <a:rPr lang="en-US" sz="4000" dirty="0" smtClean="0"/>
            <a:t>.</a:t>
          </a:r>
          <a:endParaRPr lang="en-US" sz="4000" dirty="0"/>
        </a:p>
      </dgm:t>
    </dgm:pt>
    <dgm:pt modelId="{6CB5BDD8-EC65-4C52-9829-471A343038D2}" type="parTrans" cxnId="{1C3CD2A3-B0B0-4194-99DD-2B665E83D5FF}">
      <dgm:prSet/>
      <dgm:spPr/>
      <dgm:t>
        <a:bodyPr/>
        <a:lstStyle/>
        <a:p>
          <a:endParaRPr lang="en-US" sz="4000"/>
        </a:p>
      </dgm:t>
    </dgm:pt>
    <dgm:pt modelId="{D78D0B2E-27CF-4C33-8CE9-0FC219FA8A79}" type="sibTrans" cxnId="{1C3CD2A3-B0B0-4194-99DD-2B665E83D5FF}">
      <dgm:prSet custT="1"/>
      <dgm:spPr>
        <a:solidFill>
          <a:schemeClr val="accent2">
            <a:lumMod val="60000"/>
            <a:lumOff val="40000"/>
          </a:schemeClr>
        </a:solidFill>
        <a:ln w="28575">
          <a:solidFill>
            <a:schemeClr val="accent2">
              <a:lumMod val="75000"/>
            </a:schemeClr>
          </a:solidFill>
        </a:ln>
      </dgm:spPr>
      <dgm:t>
        <a:bodyPr/>
        <a:lstStyle/>
        <a:p>
          <a:endParaRPr lang="en-US" sz="2800"/>
        </a:p>
      </dgm:t>
    </dgm:pt>
    <dgm:pt modelId="{A6B766A8-A5DC-4C43-943A-71AD7FB3994A}" type="pres">
      <dgm:prSet presAssocID="{2C2117B7-B4FE-4C76-9270-B221CF2F0C52}" presName="cycle" presStyleCnt="0">
        <dgm:presLayoutVars>
          <dgm:dir/>
          <dgm:resizeHandles val="exact"/>
        </dgm:presLayoutVars>
      </dgm:prSet>
      <dgm:spPr/>
      <dgm:t>
        <a:bodyPr/>
        <a:lstStyle/>
        <a:p>
          <a:endParaRPr lang="en-US"/>
        </a:p>
      </dgm:t>
    </dgm:pt>
    <dgm:pt modelId="{D3AD51B0-736B-4058-AD10-7DFEB71713B8}" type="pres">
      <dgm:prSet presAssocID="{88C5CF4E-F765-4FBA-A56F-D9106CBB36A2}" presName="node" presStyleLbl="node1" presStyleIdx="0" presStyleCnt="3">
        <dgm:presLayoutVars>
          <dgm:bulletEnabled val="1"/>
        </dgm:presLayoutVars>
      </dgm:prSet>
      <dgm:spPr/>
      <dgm:t>
        <a:bodyPr/>
        <a:lstStyle/>
        <a:p>
          <a:endParaRPr lang="en-US"/>
        </a:p>
      </dgm:t>
    </dgm:pt>
    <dgm:pt modelId="{5D2E9EE1-9687-4CCA-B8BC-48101A90E94B}" type="pres">
      <dgm:prSet presAssocID="{FE75B14E-1239-4B9F-95F3-29EC830FEC80}" presName="sibTrans" presStyleLbl="sibTrans2D1" presStyleIdx="0" presStyleCnt="3" custScaleY="57140"/>
      <dgm:spPr>
        <a:prstGeom prst="leftRightArrow">
          <a:avLst/>
        </a:prstGeom>
      </dgm:spPr>
      <dgm:t>
        <a:bodyPr/>
        <a:lstStyle/>
        <a:p>
          <a:endParaRPr lang="en-US"/>
        </a:p>
      </dgm:t>
    </dgm:pt>
    <dgm:pt modelId="{B00100B1-A815-4E09-B9E6-71F9AF206BBD}" type="pres">
      <dgm:prSet presAssocID="{FE75B14E-1239-4B9F-95F3-29EC830FEC80}" presName="connectorText" presStyleLbl="sibTrans2D1" presStyleIdx="0" presStyleCnt="3"/>
      <dgm:spPr/>
      <dgm:t>
        <a:bodyPr/>
        <a:lstStyle/>
        <a:p>
          <a:endParaRPr lang="en-US"/>
        </a:p>
      </dgm:t>
    </dgm:pt>
    <dgm:pt modelId="{078C7646-F880-4DB2-99B7-FB56AB52E0F0}" type="pres">
      <dgm:prSet presAssocID="{989613B4-514D-4005-AE7F-A33CDD52EAFE}" presName="node" presStyleLbl="node1" presStyleIdx="1" presStyleCnt="3">
        <dgm:presLayoutVars>
          <dgm:bulletEnabled val="1"/>
        </dgm:presLayoutVars>
      </dgm:prSet>
      <dgm:spPr/>
      <dgm:t>
        <a:bodyPr/>
        <a:lstStyle/>
        <a:p>
          <a:endParaRPr lang="en-US"/>
        </a:p>
      </dgm:t>
    </dgm:pt>
    <dgm:pt modelId="{6C985C4A-7A42-4B26-B1DE-571001C1BCC1}" type="pres">
      <dgm:prSet presAssocID="{E9825CC8-234D-433C-A7DA-CAD9292B9F0D}" presName="sibTrans" presStyleLbl="sibTrans2D1" presStyleIdx="1" presStyleCnt="3" custScaleY="48882"/>
      <dgm:spPr>
        <a:prstGeom prst="leftRightArrow">
          <a:avLst/>
        </a:prstGeom>
      </dgm:spPr>
      <dgm:t>
        <a:bodyPr/>
        <a:lstStyle/>
        <a:p>
          <a:endParaRPr lang="en-US"/>
        </a:p>
      </dgm:t>
    </dgm:pt>
    <dgm:pt modelId="{BC043BF2-DE37-446C-AEA6-7AF4ECD2A79A}" type="pres">
      <dgm:prSet presAssocID="{E9825CC8-234D-433C-A7DA-CAD9292B9F0D}" presName="connectorText" presStyleLbl="sibTrans2D1" presStyleIdx="1" presStyleCnt="3"/>
      <dgm:spPr/>
      <dgm:t>
        <a:bodyPr/>
        <a:lstStyle/>
        <a:p>
          <a:endParaRPr lang="en-US"/>
        </a:p>
      </dgm:t>
    </dgm:pt>
    <dgm:pt modelId="{422A1170-945B-48C4-A87F-827E2EB3BEED}" type="pres">
      <dgm:prSet presAssocID="{4D71E0B0-A61A-4BAC-AB96-0FC89FD75111}" presName="node" presStyleLbl="node1" presStyleIdx="2" presStyleCnt="3">
        <dgm:presLayoutVars>
          <dgm:bulletEnabled val="1"/>
        </dgm:presLayoutVars>
      </dgm:prSet>
      <dgm:spPr/>
      <dgm:t>
        <a:bodyPr/>
        <a:lstStyle/>
        <a:p>
          <a:endParaRPr lang="en-US"/>
        </a:p>
      </dgm:t>
    </dgm:pt>
    <dgm:pt modelId="{C60F3F53-0D60-4EC0-A0F5-4D86BECBC6D6}" type="pres">
      <dgm:prSet presAssocID="{D78D0B2E-27CF-4C33-8CE9-0FC219FA8A79}" presName="sibTrans" presStyleLbl="sibTrans2D1" presStyleIdx="2" presStyleCnt="3" custScaleY="52524"/>
      <dgm:spPr>
        <a:prstGeom prst="leftRightArrow">
          <a:avLst/>
        </a:prstGeom>
      </dgm:spPr>
      <dgm:t>
        <a:bodyPr/>
        <a:lstStyle/>
        <a:p>
          <a:endParaRPr lang="en-US"/>
        </a:p>
      </dgm:t>
    </dgm:pt>
    <dgm:pt modelId="{D90FF1A5-916F-475A-8D0A-E4DCB9C79114}" type="pres">
      <dgm:prSet presAssocID="{D78D0B2E-27CF-4C33-8CE9-0FC219FA8A79}" presName="connectorText" presStyleLbl="sibTrans2D1" presStyleIdx="2" presStyleCnt="3"/>
      <dgm:spPr/>
      <dgm:t>
        <a:bodyPr/>
        <a:lstStyle/>
        <a:p>
          <a:endParaRPr lang="en-US"/>
        </a:p>
      </dgm:t>
    </dgm:pt>
  </dgm:ptLst>
  <dgm:cxnLst>
    <dgm:cxn modelId="{EC0241A7-4622-44EE-987D-7D73BB79DCF2}" type="presOf" srcId="{FE75B14E-1239-4B9F-95F3-29EC830FEC80}" destId="{B00100B1-A815-4E09-B9E6-71F9AF206BBD}" srcOrd="1" destOrd="0" presId="urn:microsoft.com/office/officeart/2005/8/layout/cycle2"/>
    <dgm:cxn modelId="{AAA467E2-05C1-42A5-89AF-BEF1C7DDA64D}" type="presOf" srcId="{4D71E0B0-A61A-4BAC-AB96-0FC89FD75111}" destId="{422A1170-945B-48C4-A87F-827E2EB3BEED}" srcOrd="0" destOrd="0" presId="urn:microsoft.com/office/officeart/2005/8/layout/cycle2"/>
    <dgm:cxn modelId="{21D5EB17-AFF8-4B4E-BBBC-4E4A929C1366}" type="presOf" srcId="{989613B4-514D-4005-AE7F-A33CDD52EAFE}" destId="{078C7646-F880-4DB2-99B7-FB56AB52E0F0}" srcOrd="0" destOrd="0" presId="urn:microsoft.com/office/officeart/2005/8/layout/cycle2"/>
    <dgm:cxn modelId="{0EA31C1D-6ED9-4779-9942-315CD4EAC978}" type="presOf" srcId="{FE75B14E-1239-4B9F-95F3-29EC830FEC80}" destId="{5D2E9EE1-9687-4CCA-B8BC-48101A90E94B}" srcOrd="0" destOrd="0" presId="urn:microsoft.com/office/officeart/2005/8/layout/cycle2"/>
    <dgm:cxn modelId="{82B0722D-7EA6-487B-8027-A1AC8F5E49D7}" type="presOf" srcId="{2C2117B7-B4FE-4C76-9270-B221CF2F0C52}" destId="{A6B766A8-A5DC-4C43-943A-71AD7FB3994A}" srcOrd="0" destOrd="0" presId="urn:microsoft.com/office/officeart/2005/8/layout/cycle2"/>
    <dgm:cxn modelId="{EB6B31BA-4034-4CCD-8487-64588FFD9667}" type="presOf" srcId="{D78D0B2E-27CF-4C33-8CE9-0FC219FA8A79}" destId="{C60F3F53-0D60-4EC0-A0F5-4D86BECBC6D6}" srcOrd="0" destOrd="0" presId="urn:microsoft.com/office/officeart/2005/8/layout/cycle2"/>
    <dgm:cxn modelId="{517F443A-B64B-4ADB-8CCB-9F4A01D0351F}" type="presOf" srcId="{88C5CF4E-F765-4FBA-A56F-D9106CBB36A2}" destId="{D3AD51B0-736B-4058-AD10-7DFEB71713B8}" srcOrd="0" destOrd="0" presId="urn:microsoft.com/office/officeart/2005/8/layout/cycle2"/>
    <dgm:cxn modelId="{2D8D2295-8C5C-44D2-8340-C63519F937CA}" srcId="{2C2117B7-B4FE-4C76-9270-B221CF2F0C52}" destId="{88C5CF4E-F765-4FBA-A56F-D9106CBB36A2}" srcOrd="0" destOrd="0" parTransId="{F3BFAC54-CF5E-41EF-8131-B13727B6EDE4}" sibTransId="{FE75B14E-1239-4B9F-95F3-29EC830FEC80}"/>
    <dgm:cxn modelId="{2ABD3CF7-1DDE-47E5-B446-F38CB1717AC7}" type="presOf" srcId="{E9825CC8-234D-433C-A7DA-CAD9292B9F0D}" destId="{6C985C4A-7A42-4B26-B1DE-571001C1BCC1}" srcOrd="0" destOrd="0" presId="urn:microsoft.com/office/officeart/2005/8/layout/cycle2"/>
    <dgm:cxn modelId="{C3BDDEF9-6208-4E47-9BA5-8B1E80E5771E}" srcId="{2C2117B7-B4FE-4C76-9270-B221CF2F0C52}" destId="{989613B4-514D-4005-AE7F-A33CDD52EAFE}" srcOrd="1" destOrd="0" parTransId="{37E993AA-0572-4655-AF6A-E7785B9935C4}" sibTransId="{E9825CC8-234D-433C-A7DA-CAD9292B9F0D}"/>
    <dgm:cxn modelId="{B7C7EDA7-8572-44FC-B9F5-95444519DB3D}" type="presOf" srcId="{E9825CC8-234D-433C-A7DA-CAD9292B9F0D}" destId="{BC043BF2-DE37-446C-AEA6-7AF4ECD2A79A}" srcOrd="1" destOrd="0" presId="urn:microsoft.com/office/officeart/2005/8/layout/cycle2"/>
    <dgm:cxn modelId="{1C3CD2A3-B0B0-4194-99DD-2B665E83D5FF}" srcId="{2C2117B7-B4FE-4C76-9270-B221CF2F0C52}" destId="{4D71E0B0-A61A-4BAC-AB96-0FC89FD75111}" srcOrd="2" destOrd="0" parTransId="{6CB5BDD8-EC65-4C52-9829-471A343038D2}" sibTransId="{D78D0B2E-27CF-4C33-8CE9-0FC219FA8A79}"/>
    <dgm:cxn modelId="{E482B00E-CE19-4108-A526-98019810791E}" type="presOf" srcId="{D78D0B2E-27CF-4C33-8CE9-0FC219FA8A79}" destId="{D90FF1A5-916F-475A-8D0A-E4DCB9C79114}" srcOrd="1" destOrd="0" presId="urn:microsoft.com/office/officeart/2005/8/layout/cycle2"/>
    <dgm:cxn modelId="{FA748A21-2770-4AF1-8F09-94AC21CF48CA}" type="presParOf" srcId="{A6B766A8-A5DC-4C43-943A-71AD7FB3994A}" destId="{D3AD51B0-736B-4058-AD10-7DFEB71713B8}" srcOrd="0" destOrd="0" presId="urn:microsoft.com/office/officeart/2005/8/layout/cycle2"/>
    <dgm:cxn modelId="{1BF68DE5-19BB-40E1-BF58-3EF054C5297C}" type="presParOf" srcId="{A6B766A8-A5DC-4C43-943A-71AD7FB3994A}" destId="{5D2E9EE1-9687-4CCA-B8BC-48101A90E94B}" srcOrd="1" destOrd="0" presId="urn:microsoft.com/office/officeart/2005/8/layout/cycle2"/>
    <dgm:cxn modelId="{BBC3D6CF-F5DA-4A11-8325-C8041A84705B}" type="presParOf" srcId="{5D2E9EE1-9687-4CCA-B8BC-48101A90E94B}" destId="{B00100B1-A815-4E09-B9E6-71F9AF206BBD}" srcOrd="0" destOrd="0" presId="urn:microsoft.com/office/officeart/2005/8/layout/cycle2"/>
    <dgm:cxn modelId="{B60C5C47-DCC8-44C4-912B-1E3DCF220022}" type="presParOf" srcId="{A6B766A8-A5DC-4C43-943A-71AD7FB3994A}" destId="{078C7646-F880-4DB2-99B7-FB56AB52E0F0}" srcOrd="2" destOrd="0" presId="urn:microsoft.com/office/officeart/2005/8/layout/cycle2"/>
    <dgm:cxn modelId="{DBFF5549-E840-416F-BFCF-CD0FAB390267}" type="presParOf" srcId="{A6B766A8-A5DC-4C43-943A-71AD7FB3994A}" destId="{6C985C4A-7A42-4B26-B1DE-571001C1BCC1}" srcOrd="3" destOrd="0" presId="urn:microsoft.com/office/officeart/2005/8/layout/cycle2"/>
    <dgm:cxn modelId="{C8F48DD2-AE96-4FE0-8982-CF09D3A80959}" type="presParOf" srcId="{6C985C4A-7A42-4B26-B1DE-571001C1BCC1}" destId="{BC043BF2-DE37-446C-AEA6-7AF4ECD2A79A}" srcOrd="0" destOrd="0" presId="urn:microsoft.com/office/officeart/2005/8/layout/cycle2"/>
    <dgm:cxn modelId="{E651BBAE-316C-4415-A3A6-5753BF389608}" type="presParOf" srcId="{A6B766A8-A5DC-4C43-943A-71AD7FB3994A}" destId="{422A1170-945B-48C4-A87F-827E2EB3BEED}" srcOrd="4" destOrd="0" presId="urn:microsoft.com/office/officeart/2005/8/layout/cycle2"/>
    <dgm:cxn modelId="{ABE69171-4D67-4FF5-B804-30D6D46FF9E0}" type="presParOf" srcId="{A6B766A8-A5DC-4C43-943A-71AD7FB3994A}" destId="{C60F3F53-0D60-4EC0-A0F5-4D86BECBC6D6}" srcOrd="5" destOrd="0" presId="urn:microsoft.com/office/officeart/2005/8/layout/cycle2"/>
    <dgm:cxn modelId="{5591DC61-6053-4158-A1AF-B23CDA3B925E}" type="presParOf" srcId="{C60F3F53-0D60-4EC0-A0F5-4D86BECBC6D6}" destId="{D90FF1A5-916F-475A-8D0A-E4DCB9C7911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EE364D-EEB2-402E-B014-1FDACACA1FA7}" type="doc">
      <dgm:prSet loTypeId="urn:microsoft.com/office/officeart/2005/8/layout/target3" loCatId="list" qsTypeId="urn:microsoft.com/office/officeart/2005/8/quickstyle/simple1" qsCatId="simple" csTypeId="urn:microsoft.com/office/officeart/2005/8/colors/colorful2" csCatId="colorful" phldr="1"/>
      <dgm:spPr/>
      <dgm:t>
        <a:bodyPr/>
        <a:lstStyle/>
        <a:p>
          <a:endParaRPr lang="en-US"/>
        </a:p>
      </dgm:t>
    </dgm:pt>
    <dgm:pt modelId="{58CDF371-4C21-4CE5-A7C8-FF90DE614FF4}">
      <dgm:prSet phldrT="[Text]"/>
      <dgm:spPr/>
      <dgm:t>
        <a:bodyPr/>
        <a:lstStyle/>
        <a:p>
          <a:r>
            <a:rPr lang="en-US" dirty="0" smtClean="0"/>
            <a:t>General member</a:t>
          </a:r>
          <a:endParaRPr lang="en-US" dirty="0"/>
        </a:p>
      </dgm:t>
    </dgm:pt>
    <dgm:pt modelId="{45063A2C-9ACB-4205-89F9-76EFCC44B76B}" type="parTrans" cxnId="{4262E80E-CB78-463F-B560-9BE74F53D7C7}">
      <dgm:prSet/>
      <dgm:spPr/>
      <dgm:t>
        <a:bodyPr/>
        <a:lstStyle/>
        <a:p>
          <a:endParaRPr lang="en-US"/>
        </a:p>
      </dgm:t>
    </dgm:pt>
    <dgm:pt modelId="{FF19246B-A105-47E8-833E-53AA8B81521D}" type="sibTrans" cxnId="{4262E80E-CB78-463F-B560-9BE74F53D7C7}">
      <dgm:prSet/>
      <dgm:spPr/>
      <dgm:t>
        <a:bodyPr/>
        <a:lstStyle/>
        <a:p>
          <a:endParaRPr lang="en-US"/>
        </a:p>
      </dgm:t>
    </dgm:pt>
    <dgm:pt modelId="{78FE22A3-5FB2-4360-BE50-291B50C9EC47}">
      <dgm:prSet phldrT="[Text]"/>
      <dgm:spPr/>
      <dgm:t>
        <a:bodyPr/>
        <a:lstStyle/>
        <a:p>
          <a:r>
            <a:rPr lang="en-US" dirty="0" smtClean="0"/>
            <a:t>More open</a:t>
          </a:r>
          <a:endParaRPr lang="en-US" dirty="0"/>
        </a:p>
      </dgm:t>
    </dgm:pt>
    <dgm:pt modelId="{C78A8398-4C5A-4F1C-A191-832008A22FC2}" type="parTrans" cxnId="{C21F06DE-9BAB-43C5-ACF8-E63099B789F7}">
      <dgm:prSet/>
      <dgm:spPr/>
      <dgm:t>
        <a:bodyPr/>
        <a:lstStyle/>
        <a:p>
          <a:endParaRPr lang="en-US"/>
        </a:p>
      </dgm:t>
    </dgm:pt>
    <dgm:pt modelId="{05AA8315-BE3F-4D63-8D34-1293B51539BA}" type="sibTrans" cxnId="{C21F06DE-9BAB-43C5-ACF8-E63099B789F7}">
      <dgm:prSet/>
      <dgm:spPr/>
      <dgm:t>
        <a:bodyPr/>
        <a:lstStyle/>
        <a:p>
          <a:endParaRPr lang="en-US"/>
        </a:p>
      </dgm:t>
    </dgm:pt>
    <dgm:pt modelId="{37B9B923-F545-484D-95F2-AABE5C412B85}">
      <dgm:prSet phldrT="[Text]"/>
      <dgm:spPr/>
      <dgm:t>
        <a:bodyPr/>
        <a:lstStyle/>
        <a:p>
          <a:r>
            <a:rPr lang="en-US" dirty="0" smtClean="0"/>
            <a:t>Core membership</a:t>
          </a:r>
          <a:endParaRPr lang="en-US" dirty="0"/>
        </a:p>
      </dgm:t>
    </dgm:pt>
    <dgm:pt modelId="{0BB226C4-C822-4531-ACBB-D97AFF2D301B}" type="parTrans" cxnId="{49EF87CA-6C8D-4FB7-A19A-409593389155}">
      <dgm:prSet/>
      <dgm:spPr/>
      <dgm:t>
        <a:bodyPr/>
        <a:lstStyle/>
        <a:p>
          <a:endParaRPr lang="en-US"/>
        </a:p>
      </dgm:t>
    </dgm:pt>
    <dgm:pt modelId="{CCCC9736-B02D-483C-B6F1-4D5BF591B138}" type="sibTrans" cxnId="{49EF87CA-6C8D-4FB7-A19A-409593389155}">
      <dgm:prSet/>
      <dgm:spPr/>
      <dgm:t>
        <a:bodyPr/>
        <a:lstStyle/>
        <a:p>
          <a:endParaRPr lang="en-US"/>
        </a:p>
      </dgm:t>
    </dgm:pt>
    <dgm:pt modelId="{5F23C256-9465-4204-8C79-EE78BB160C48}">
      <dgm:prSet phldrT="[Text]"/>
      <dgm:spPr/>
      <dgm:t>
        <a:bodyPr/>
        <a:lstStyle/>
        <a:p>
          <a:r>
            <a:rPr lang="en-US" dirty="0" smtClean="0"/>
            <a:t>Appointed by Pres</a:t>
          </a:r>
          <a:endParaRPr lang="en-US" dirty="0"/>
        </a:p>
      </dgm:t>
    </dgm:pt>
    <dgm:pt modelId="{1998A467-186C-4775-99FC-4C7F06E60C0C}" type="parTrans" cxnId="{AF3B54AF-0929-4063-8856-DFE66B012D78}">
      <dgm:prSet/>
      <dgm:spPr/>
      <dgm:t>
        <a:bodyPr/>
        <a:lstStyle/>
        <a:p>
          <a:endParaRPr lang="en-US"/>
        </a:p>
      </dgm:t>
    </dgm:pt>
    <dgm:pt modelId="{B09C005D-4214-42A6-A47F-5B013165B66F}" type="sibTrans" cxnId="{AF3B54AF-0929-4063-8856-DFE66B012D78}">
      <dgm:prSet/>
      <dgm:spPr/>
      <dgm:t>
        <a:bodyPr/>
        <a:lstStyle/>
        <a:p>
          <a:endParaRPr lang="en-US"/>
        </a:p>
      </dgm:t>
    </dgm:pt>
    <dgm:pt modelId="{CACDA1FB-ED34-47A5-BD4A-E8047601A9B8}">
      <dgm:prSet phldrT="[Text]"/>
      <dgm:spPr/>
      <dgm:t>
        <a:bodyPr/>
        <a:lstStyle/>
        <a:p>
          <a:r>
            <a:rPr lang="en-US" dirty="0" smtClean="0"/>
            <a:t>Leadership</a:t>
          </a:r>
          <a:endParaRPr lang="en-US" dirty="0"/>
        </a:p>
      </dgm:t>
    </dgm:pt>
    <dgm:pt modelId="{30D53A28-1D4A-4531-B4BB-45D32CBDB159}" type="parTrans" cxnId="{E0C83AAA-7D91-423F-A264-0965B1370436}">
      <dgm:prSet/>
      <dgm:spPr/>
      <dgm:t>
        <a:bodyPr/>
        <a:lstStyle/>
        <a:p>
          <a:endParaRPr lang="en-US"/>
        </a:p>
      </dgm:t>
    </dgm:pt>
    <dgm:pt modelId="{DA38FB6E-45A5-499F-BEA9-101232693EB0}" type="sibTrans" cxnId="{E0C83AAA-7D91-423F-A264-0965B1370436}">
      <dgm:prSet/>
      <dgm:spPr/>
      <dgm:t>
        <a:bodyPr/>
        <a:lstStyle/>
        <a:p>
          <a:endParaRPr lang="en-US"/>
        </a:p>
      </dgm:t>
    </dgm:pt>
    <dgm:pt modelId="{6E35340E-895D-4DE4-AE30-E83826ABB229}">
      <dgm:prSet phldrT="[Text]"/>
      <dgm:spPr/>
      <dgm:t>
        <a:bodyPr/>
        <a:lstStyle/>
        <a:p>
          <a:r>
            <a:rPr lang="en-US" dirty="0" smtClean="0"/>
            <a:t>Appointed by Pres</a:t>
          </a:r>
          <a:endParaRPr lang="en-US" dirty="0"/>
        </a:p>
      </dgm:t>
    </dgm:pt>
    <dgm:pt modelId="{B7B2AC57-F25D-4F74-81C2-36201FF740E9}" type="parTrans" cxnId="{04B67E9E-8B46-4162-91BF-7005BE19C64A}">
      <dgm:prSet/>
      <dgm:spPr/>
      <dgm:t>
        <a:bodyPr/>
        <a:lstStyle/>
        <a:p>
          <a:endParaRPr lang="en-US"/>
        </a:p>
      </dgm:t>
    </dgm:pt>
    <dgm:pt modelId="{DA787241-B93B-4C8B-A476-A1C22EC90E67}" type="sibTrans" cxnId="{04B67E9E-8B46-4162-91BF-7005BE19C64A}">
      <dgm:prSet/>
      <dgm:spPr/>
      <dgm:t>
        <a:bodyPr/>
        <a:lstStyle/>
        <a:p>
          <a:endParaRPr lang="en-US"/>
        </a:p>
      </dgm:t>
    </dgm:pt>
    <dgm:pt modelId="{E14CF2DB-227C-4D9D-B38D-4DD7A4D387C7}" type="pres">
      <dgm:prSet presAssocID="{50EE364D-EEB2-402E-B014-1FDACACA1FA7}" presName="Name0" presStyleCnt="0">
        <dgm:presLayoutVars>
          <dgm:chMax val="7"/>
          <dgm:dir/>
          <dgm:animLvl val="lvl"/>
          <dgm:resizeHandles val="exact"/>
        </dgm:presLayoutVars>
      </dgm:prSet>
      <dgm:spPr/>
      <dgm:t>
        <a:bodyPr/>
        <a:lstStyle/>
        <a:p>
          <a:endParaRPr lang="en-US"/>
        </a:p>
      </dgm:t>
    </dgm:pt>
    <dgm:pt modelId="{40CB151B-7863-4D19-90D5-98B583116D78}" type="pres">
      <dgm:prSet presAssocID="{58CDF371-4C21-4CE5-A7C8-FF90DE614FF4}" presName="circle1" presStyleLbl="node1" presStyleIdx="0" presStyleCnt="3"/>
      <dgm:spPr/>
    </dgm:pt>
    <dgm:pt modelId="{69DD7BC7-2B36-415B-BC7F-909B3DC7E265}" type="pres">
      <dgm:prSet presAssocID="{58CDF371-4C21-4CE5-A7C8-FF90DE614FF4}" presName="space" presStyleCnt="0"/>
      <dgm:spPr/>
    </dgm:pt>
    <dgm:pt modelId="{9A4DDC73-7A5C-43E3-B824-0A837AB0B1AB}" type="pres">
      <dgm:prSet presAssocID="{58CDF371-4C21-4CE5-A7C8-FF90DE614FF4}" presName="rect1" presStyleLbl="alignAcc1" presStyleIdx="0" presStyleCnt="3"/>
      <dgm:spPr/>
      <dgm:t>
        <a:bodyPr/>
        <a:lstStyle/>
        <a:p>
          <a:endParaRPr lang="en-US"/>
        </a:p>
      </dgm:t>
    </dgm:pt>
    <dgm:pt modelId="{A9F4786A-3EE5-4F6F-B673-19CFCCAEE824}" type="pres">
      <dgm:prSet presAssocID="{37B9B923-F545-484D-95F2-AABE5C412B85}" presName="vertSpace2" presStyleLbl="node1" presStyleIdx="0" presStyleCnt="3"/>
      <dgm:spPr/>
    </dgm:pt>
    <dgm:pt modelId="{16B7FE2B-DAA8-4C32-ACDF-368777DAD531}" type="pres">
      <dgm:prSet presAssocID="{37B9B923-F545-484D-95F2-AABE5C412B85}" presName="circle2" presStyleLbl="node1" presStyleIdx="1" presStyleCnt="3"/>
      <dgm:spPr/>
    </dgm:pt>
    <dgm:pt modelId="{BBC721F1-7A93-47BF-B804-CD45925F2B99}" type="pres">
      <dgm:prSet presAssocID="{37B9B923-F545-484D-95F2-AABE5C412B85}" presName="rect2" presStyleLbl="alignAcc1" presStyleIdx="1" presStyleCnt="3"/>
      <dgm:spPr/>
      <dgm:t>
        <a:bodyPr/>
        <a:lstStyle/>
        <a:p>
          <a:endParaRPr lang="en-US"/>
        </a:p>
      </dgm:t>
    </dgm:pt>
    <dgm:pt modelId="{8E5AE349-8770-4643-B685-9314208B1978}" type="pres">
      <dgm:prSet presAssocID="{CACDA1FB-ED34-47A5-BD4A-E8047601A9B8}" presName="vertSpace3" presStyleLbl="node1" presStyleIdx="1" presStyleCnt="3"/>
      <dgm:spPr/>
    </dgm:pt>
    <dgm:pt modelId="{5B8FB243-75D1-446B-9019-EFD072601A07}" type="pres">
      <dgm:prSet presAssocID="{CACDA1FB-ED34-47A5-BD4A-E8047601A9B8}" presName="circle3" presStyleLbl="node1" presStyleIdx="2" presStyleCnt="3"/>
      <dgm:spPr/>
    </dgm:pt>
    <dgm:pt modelId="{5926169B-D2FD-4497-9E60-FACAAD65C763}" type="pres">
      <dgm:prSet presAssocID="{CACDA1FB-ED34-47A5-BD4A-E8047601A9B8}" presName="rect3" presStyleLbl="alignAcc1" presStyleIdx="2" presStyleCnt="3"/>
      <dgm:spPr/>
      <dgm:t>
        <a:bodyPr/>
        <a:lstStyle/>
        <a:p>
          <a:endParaRPr lang="en-US"/>
        </a:p>
      </dgm:t>
    </dgm:pt>
    <dgm:pt modelId="{0D0076E4-B379-4428-BDFC-5890AC0865F8}" type="pres">
      <dgm:prSet presAssocID="{58CDF371-4C21-4CE5-A7C8-FF90DE614FF4}" presName="rect1ParTx" presStyleLbl="alignAcc1" presStyleIdx="2" presStyleCnt="3">
        <dgm:presLayoutVars>
          <dgm:chMax val="1"/>
          <dgm:bulletEnabled val="1"/>
        </dgm:presLayoutVars>
      </dgm:prSet>
      <dgm:spPr/>
      <dgm:t>
        <a:bodyPr/>
        <a:lstStyle/>
        <a:p>
          <a:endParaRPr lang="en-US"/>
        </a:p>
      </dgm:t>
    </dgm:pt>
    <dgm:pt modelId="{822434F6-B8E4-47EA-B08F-48CFDFC573BB}" type="pres">
      <dgm:prSet presAssocID="{58CDF371-4C21-4CE5-A7C8-FF90DE614FF4}" presName="rect1ChTx" presStyleLbl="alignAcc1" presStyleIdx="2" presStyleCnt="3">
        <dgm:presLayoutVars>
          <dgm:bulletEnabled val="1"/>
        </dgm:presLayoutVars>
      </dgm:prSet>
      <dgm:spPr/>
      <dgm:t>
        <a:bodyPr/>
        <a:lstStyle/>
        <a:p>
          <a:endParaRPr lang="en-US"/>
        </a:p>
      </dgm:t>
    </dgm:pt>
    <dgm:pt modelId="{8A044AEC-58E3-4C01-B680-926DF2E88F3D}" type="pres">
      <dgm:prSet presAssocID="{37B9B923-F545-484D-95F2-AABE5C412B85}" presName="rect2ParTx" presStyleLbl="alignAcc1" presStyleIdx="2" presStyleCnt="3">
        <dgm:presLayoutVars>
          <dgm:chMax val="1"/>
          <dgm:bulletEnabled val="1"/>
        </dgm:presLayoutVars>
      </dgm:prSet>
      <dgm:spPr/>
      <dgm:t>
        <a:bodyPr/>
        <a:lstStyle/>
        <a:p>
          <a:endParaRPr lang="en-US"/>
        </a:p>
      </dgm:t>
    </dgm:pt>
    <dgm:pt modelId="{AEE82CC8-9FC5-41E8-ABC7-4211B008F2D6}" type="pres">
      <dgm:prSet presAssocID="{37B9B923-F545-484D-95F2-AABE5C412B85}" presName="rect2ChTx" presStyleLbl="alignAcc1" presStyleIdx="2" presStyleCnt="3">
        <dgm:presLayoutVars>
          <dgm:bulletEnabled val="1"/>
        </dgm:presLayoutVars>
      </dgm:prSet>
      <dgm:spPr/>
      <dgm:t>
        <a:bodyPr/>
        <a:lstStyle/>
        <a:p>
          <a:endParaRPr lang="en-US"/>
        </a:p>
      </dgm:t>
    </dgm:pt>
    <dgm:pt modelId="{4EDF05C8-B188-4B97-BDBA-A3F5E71514BE}" type="pres">
      <dgm:prSet presAssocID="{CACDA1FB-ED34-47A5-BD4A-E8047601A9B8}" presName="rect3ParTx" presStyleLbl="alignAcc1" presStyleIdx="2" presStyleCnt="3">
        <dgm:presLayoutVars>
          <dgm:chMax val="1"/>
          <dgm:bulletEnabled val="1"/>
        </dgm:presLayoutVars>
      </dgm:prSet>
      <dgm:spPr/>
      <dgm:t>
        <a:bodyPr/>
        <a:lstStyle/>
        <a:p>
          <a:endParaRPr lang="en-US"/>
        </a:p>
      </dgm:t>
    </dgm:pt>
    <dgm:pt modelId="{7639765C-7144-4BFD-BBE9-FEA15796B0C6}" type="pres">
      <dgm:prSet presAssocID="{CACDA1FB-ED34-47A5-BD4A-E8047601A9B8}" presName="rect3ChTx" presStyleLbl="alignAcc1" presStyleIdx="2" presStyleCnt="3">
        <dgm:presLayoutVars>
          <dgm:bulletEnabled val="1"/>
        </dgm:presLayoutVars>
      </dgm:prSet>
      <dgm:spPr/>
      <dgm:t>
        <a:bodyPr/>
        <a:lstStyle/>
        <a:p>
          <a:endParaRPr lang="en-US"/>
        </a:p>
      </dgm:t>
    </dgm:pt>
  </dgm:ptLst>
  <dgm:cxnLst>
    <dgm:cxn modelId="{04B67E9E-8B46-4162-91BF-7005BE19C64A}" srcId="{CACDA1FB-ED34-47A5-BD4A-E8047601A9B8}" destId="{6E35340E-895D-4DE4-AE30-E83826ABB229}" srcOrd="0" destOrd="0" parTransId="{B7B2AC57-F25D-4F74-81C2-36201FF740E9}" sibTransId="{DA787241-B93B-4C8B-A476-A1C22EC90E67}"/>
    <dgm:cxn modelId="{49EF87CA-6C8D-4FB7-A19A-409593389155}" srcId="{50EE364D-EEB2-402E-B014-1FDACACA1FA7}" destId="{37B9B923-F545-484D-95F2-AABE5C412B85}" srcOrd="1" destOrd="0" parTransId="{0BB226C4-C822-4531-ACBB-D97AFF2D301B}" sibTransId="{CCCC9736-B02D-483C-B6F1-4D5BF591B138}"/>
    <dgm:cxn modelId="{AF3B54AF-0929-4063-8856-DFE66B012D78}" srcId="{37B9B923-F545-484D-95F2-AABE5C412B85}" destId="{5F23C256-9465-4204-8C79-EE78BB160C48}" srcOrd="0" destOrd="0" parTransId="{1998A467-186C-4775-99FC-4C7F06E60C0C}" sibTransId="{B09C005D-4214-42A6-A47F-5B013165B66F}"/>
    <dgm:cxn modelId="{75D7DA2C-1211-4DD3-9FB1-B09C33FCAA9D}" type="presOf" srcId="{37B9B923-F545-484D-95F2-AABE5C412B85}" destId="{BBC721F1-7A93-47BF-B804-CD45925F2B99}" srcOrd="0" destOrd="0" presId="urn:microsoft.com/office/officeart/2005/8/layout/target3"/>
    <dgm:cxn modelId="{E0C83AAA-7D91-423F-A264-0965B1370436}" srcId="{50EE364D-EEB2-402E-B014-1FDACACA1FA7}" destId="{CACDA1FB-ED34-47A5-BD4A-E8047601A9B8}" srcOrd="2" destOrd="0" parTransId="{30D53A28-1D4A-4531-B4BB-45D32CBDB159}" sibTransId="{DA38FB6E-45A5-499F-BEA9-101232693EB0}"/>
    <dgm:cxn modelId="{8365BA7A-8701-4C69-B6B5-CBB2D854FD53}" type="presOf" srcId="{58CDF371-4C21-4CE5-A7C8-FF90DE614FF4}" destId="{0D0076E4-B379-4428-BDFC-5890AC0865F8}" srcOrd="1" destOrd="0" presId="urn:microsoft.com/office/officeart/2005/8/layout/target3"/>
    <dgm:cxn modelId="{F0E1F89A-B873-4253-9834-A1764A23E1C4}" type="presOf" srcId="{CACDA1FB-ED34-47A5-BD4A-E8047601A9B8}" destId="{5926169B-D2FD-4497-9E60-FACAAD65C763}" srcOrd="0" destOrd="0" presId="urn:microsoft.com/office/officeart/2005/8/layout/target3"/>
    <dgm:cxn modelId="{4262E80E-CB78-463F-B560-9BE74F53D7C7}" srcId="{50EE364D-EEB2-402E-B014-1FDACACA1FA7}" destId="{58CDF371-4C21-4CE5-A7C8-FF90DE614FF4}" srcOrd="0" destOrd="0" parTransId="{45063A2C-9ACB-4205-89F9-76EFCC44B76B}" sibTransId="{FF19246B-A105-47E8-833E-53AA8B81521D}"/>
    <dgm:cxn modelId="{83A351E9-DABD-4CAF-9A3A-381F79A6D758}" type="presOf" srcId="{6E35340E-895D-4DE4-AE30-E83826ABB229}" destId="{7639765C-7144-4BFD-BBE9-FEA15796B0C6}" srcOrd="0" destOrd="0" presId="urn:microsoft.com/office/officeart/2005/8/layout/target3"/>
    <dgm:cxn modelId="{479690EB-D8E8-4D3C-AE3B-6E1AE26C9CC3}" type="presOf" srcId="{5F23C256-9465-4204-8C79-EE78BB160C48}" destId="{AEE82CC8-9FC5-41E8-ABC7-4211B008F2D6}" srcOrd="0" destOrd="0" presId="urn:microsoft.com/office/officeart/2005/8/layout/target3"/>
    <dgm:cxn modelId="{1581AF74-B6A7-46C5-89E3-B947FECEB395}" type="presOf" srcId="{50EE364D-EEB2-402E-B014-1FDACACA1FA7}" destId="{E14CF2DB-227C-4D9D-B38D-4DD7A4D387C7}" srcOrd="0" destOrd="0" presId="urn:microsoft.com/office/officeart/2005/8/layout/target3"/>
    <dgm:cxn modelId="{C21F06DE-9BAB-43C5-ACF8-E63099B789F7}" srcId="{58CDF371-4C21-4CE5-A7C8-FF90DE614FF4}" destId="{78FE22A3-5FB2-4360-BE50-291B50C9EC47}" srcOrd="0" destOrd="0" parTransId="{C78A8398-4C5A-4F1C-A191-832008A22FC2}" sibTransId="{05AA8315-BE3F-4D63-8D34-1293B51539BA}"/>
    <dgm:cxn modelId="{39F1B7BE-0392-4FB3-874E-7CBC98CFA614}" type="presOf" srcId="{CACDA1FB-ED34-47A5-BD4A-E8047601A9B8}" destId="{4EDF05C8-B188-4B97-BDBA-A3F5E71514BE}" srcOrd="1" destOrd="0" presId="urn:microsoft.com/office/officeart/2005/8/layout/target3"/>
    <dgm:cxn modelId="{2EF96655-8CBC-4BE7-9354-D099E99BE2F6}" type="presOf" srcId="{37B9B923-F545-484D-95F2-AABE5C412B85}" destId="{8A044AEC-58E3-4C01-B680-926DF2E88F3D}" srcOrd="1" destOrd="0" presId="urn:microsoft.com/office/officeart/2005/8/layout/target3"/>
    <dgm:cxn modelId="{EBF75314-DA45-4C87-9CF8-508276084216}" type="presOf" srcId="{58CDF371-4C21-4CE5-A7C8-FF90DE614FF4}" destId="{9A4DDC73-7A5C-43E3-B824-0A837AB0B1AB}" srcOrd="0" destOrd="0" presId="urn:microsoft.com/office/officeart/2005/8/layout/target3"/>
    <dgm:cxn modelId="{302C43A5-28B1-4F03-97F2-443B0EADBB54}" type="presOf" srcId="{78FE22A3-5FB2-4360-BE50-291B50C9EC47}" destId="{822434F6-B8E4-47EA-B08F-48CFDFC573BB}" srcOrd="0" destOrd="0" presId="urn:microsoft.com/office/officeart/2005/8/layout/target3"/>
    <dgm:cxn modelId="{93F6AE67-27FD-41DD-BE96-6BA6C1CC8837}" type="presParOf" srcId="{E14CF2DB-227C-4D9D-B38D-4DD7A4D387C7}" destId="{40CB151B-7863-4D19-90D5-98B583116D78}" srcOrd="0" destOrd="0" presId="urn:microsoft.com/office/officeart/2005/8/layout/target3"/>
    <dgm:cxn modelId="{0ADF7D15-CD94-430E-8759-C1A397C9DADA}" type="presParOf" srcId="{E14CF2DB-227C-4D9D-B38D-4DD7A4D387C7}" destId="{69DD7BC7-2B36-415B-BC7F-909B3DC7E265}" srcOrd="1" destOrd="0" presId="urn:microsoft.com/office/officeart/2005/8/layout/target3"/>
    <dgm:cxn modelId="{BC26A00C-93E4-41B5-92C5-774CC4979703}" type="presParOf" srcId="{E14CF2DB-227C-4D9D-B38D-4DD7A4D387C7}" destId="{9A4DDC73-7A5C-43E3-B824-0A837AB0B1AB}" srcOrd="2" destOrd="0" presId="urn:microsoft.com/office/officeart/2005/8/layout/target3"/>
    <dgm:cxn modelId="{1CDB681E-45BD-4851-82B8-24C63CA43260}" type="presParOf" srcId="{E14CF2DB-227C-4D9D-B38D-4DD7A4D387C7}" destId="{A9F4786A-3EE5-4F6F-B673-19CFCCAEE824}" srcOrd="3" destOrd="0" presId="urn:microsoft.com/office/officeart/2005/8/layout/target3"/>
    <dgm:cxn modelId="{53CBA474-8821-4356-BE16-4336444D60DF}" type="presParOf" srcId="{E14CF2DB-227C-4D9D-B38D-4DD7A4D387C7}" destId="{16B7FE2B-DAA8-4C32-ACDF-368777DAD531}" srcOrd="4" destOrd="0" presId="urn:microsoft.com/office/officeart/2005/8/layout/target3"/>
    <dgm:cxn modelId="{A1EE4E62-75B1-4266-8EA6-2CACB4FCACCC}" type="presParOf" srcId="{E14CF2DB-227C-4D9D-B38D-4DD7A4D387C7}" destId="{BBC721F1-7A93-47BF-B804-CD45925F2B99}" srcOrd="5" destOrd="0" presId="urn:microsoft.com/office/officeart/2005/8/layout/target3"/>
    <dgm:cxn modelId="{969EED6D-4016-488F-B136-49A1EDBE29D5}" type="presParOf" srcId="{E14CF2DB-227C-4D9D-B38D-4DD7A4D387C7}" destId="{8E5AE349-8770-4643-B685-9314208B1978}" srcOrd="6" destOrd="0" presId="urn:microsoft.com/office/officeart/2005/8/layout/target3"/>
    <dgm:cxn modelId="{C3232CAA-EA9F-46B1-90AF-F54BB8A53E6C}" type="presParOf" srcId="{E14CF2DB-227C-4D9D-B38D-4DD7A4D387C7}" destId="{5B8FB243-75D1-446B-9019-EFD072601A07}" srcOrd="7" destOrd="0" presId="urn:microsoft.com/office/officeart/2005/8/layout/target3"/>
    <dgm:cxn modelId="{A0240D24-47D6-40F5-B6DB-B75DD5A2EE77}" type="presParOf" srcId="{E14CF2DB-227C-4D9D-B38D-4DD7A4D387C7}" destId="{5926169B-D2FD-4497-9E60-FACAAD65C763}" srcOrd="8" destOrd="0" presId="urn:microsoft.com/office/officeart/2005/8/layout/target3"/>
    <dgm:cxn modelId="{E017DB4C-07B1-48E9-B124-347DD81C01D7}" type="presParOf" srcId="{E14CF2DB-227C-4D9D-B38D-4DD7A4D387C7}" destId="{0D0076E4-B379-4428-BDFC-5890AC0865F8}" srcOrd="9" destOrd="0" presId="urn:microsoft.com/office/officeart/2005/8/layout/target3"/>
    <dgm:cxn modelId="{C0E0F41E-C3D8-46F2-9394-5DE3F1CD6240}" type="presParOf" srcId="{E14CF2DB-227C-4D9D-B38D-4DD7A4D387C7}" destId="{822434F6-B8E4-47EA-B08F-48CFDFC573BB}" srcOrd="10" destOrd="0" presId="urn:microsoft.com/office/officeart/2005/8/layout/target3"/>
    <dgm:cxn modelId="{5D5D9638-2F74-478C-AEFA-B21C4D9360E2}" type="presParOf" srcId="{E14CF2DB-227C-4D9D-B38D-4DD7A4D387C7}" destId="{8A044AEC-58E3-4C01-B680-926DF2E88F3D}" srcOrd="11" destOrd="0" presId="urn:microsoft.com/office/officeart/2005/8/layout/target3"/>
    <dgm:cxn modelId="{4A6FE9AD-2682-49F3-B7A6-BDA8F9F5B8C8}" type="presParOf" srcId="{E14CF2DB-227C-4D9D-B38D-4DD7A4D387C7}" destId="{AEE82CC8-9FC5-41E8-ABC7-4211B008F2D6}" srcOrd="12" destOrd="0" presId="urn:microsoft.com/office/officeart/2005/8/layout/target3"/>
    <dgm:cxn modelId="{8BBF6CF5-C151-4AD0-8F48-8A6CBF2552A4}" type="presParOf" srcId="{E14CF2DB-227C-4D9D-B38D-4DD7A4D387C7}" destId="{4EDF05C8-B188-4B97-BDBA-A3F5E71514BE}" srcOrd="13" destOrd="0" presId="urn:microsoft.com/office/officeart/2005/8/layout/target3"/>
    <dgm:cxn modelId="{B026592F-FC73-4336-9B36-8CFF29EAF734}" type="presParOf" srcId="{E14CF2DB-227C-4D9D-B38D-4DD7A4D387C7}" destId="{7639765C-7144-4BFD-BBE9-FEA15796B0C6}"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7E2793-6EFC-470D-8820-A468E09B72B2}">
      <dsp:nvSpPr>
        <dsp:cNvPr id="0" name=""/>
        <dsp:cNvSpPr/>
      </dsp:nvSpPr>
      <dsp:spPr>
        <a:xfrm>
          <a:off x="259090" y="1939061"/>
          <a:ext cx="1608412" cy="1608412"/>
        </a:xfrm>
        <a:prstGeom prst="donut">
          <a:avLst>
            <a:gd name="adj" fmla="val 2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5CF58C-25FF-428B-B93A-346DD0D92A60}">
      <dsp:nvSpPr>
        <dsp:cNvPr id="0" name=""/>
        <dsp:cNvSpPr/>
      </dsp:nvSpPr>
      <dsp:spPr>
        <a:xfrm rot="17700000">
          <a:off x="825822" y="627877"/>
          <a:ext cx="1999435" cy="963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0" rIns="0" bIns="0" numCol="1" spcCol="1270" anchor="ctr" anchorCtr="0">
          <a:noAutofit/>
        </a:bodyPr>
        <a:lstStyle/>
        <a:p>
          <a:pPr lvl="0" algn="l" defTabSz="2889250">
            <a:lnSpc>
              <a:spcPct val="90000"/>
            </a:lnSpc>
            <a:spcBef>
              <a:spcPct val="0"/>
            </a:spcBef>
            <a:spcAft>
              <a:spcPct val="35000"/>
            </a:spcAft>
          </a:pPr>
          <a:r>
            <a:rPr lang="en-US" sz="6500" kern="1200" dirty="0" smtClean="0"/>
            <a:t>2017</a:t>
          </a:r>
          <a:endParaRPr lang="en-US" sz="6500" kern="1200" dirty="0"/>
        </a:p>
      </dsp:txBody>
      <dsp:txXfrm>
        <a:off x="825822" y="627877"/>
        <a:ext cx="1999435" cy="963573"/>
      </dsp:txXfrm>
    </dsp:sp>
    <dsp:sp modelId="{2D39DB81-7E31-4878-98E2-1AE6F73E88C0}">
      <dsp:nvSpPr>
        <dsp:cNvPr id="0" name=""/>
        <dsp:cNvSpPr/>
      </dsp:nvSpPr>
      <dsp:spPr>
        <a:xfrm>
          <a:off x="1988654"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02FA5E-2510-4050-9CB6-9DC9290D8B83}">
      <dsp:nvSpPr>
        <dsp:cNvPr id="0" name=""/>
        <dsp:cNvSpPr/>
      </dsp:nvSpPr>
      <dsp:spPr>
        <a:xfrm rot="17700000">
          <a:off x="999867"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Executive Committee</a:t>
          </a:r>
          <a:endParaRPr lang="en-US" sz="2800" kern="1200" dirty="0"/>
        </a:p>
      </dsp:txBody>
      <dsp:txXfrm>
        <a:off x="999867" y="3487838"/>
        <a:ext cx="1729605" cy="833951"/>
      </dsp:txXfrm>
    </dsp:sp>
    <dsp:sp modelId="{22C78D9B-60AA-4962-BE9C-C780BA2115D0}">
      <dsp:nvSpPr>
        <dsp:cNvPr id="0" name=""/>
        <dsp:cNvSpPr/>
      </dsp:nvSpPr>
      <dsp:spPr>
        <a:xfrm rot="17700000">
          <a:off x="2082703"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 modelId="{46883DB4-AFBE-4471-A79F-2AC571551FD4}">
      <dsp:nvSpPr>
        <dsp:cNvPr id="0" name=""/>
        <dsp:cNvSpPr/>
      </dsp:nvSpPr>
      <dsp:spPr>
        <a:xfrm>
          <a:off x="2944545"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429445-4981-4B63-85D6-96543E25652D}">
      <dsp:nvSpPr>
        <dsp:cNvPr id="0" name=""/>
        <dsp:cNvSpPr/>
      </dsp:nvSpPr>
      <dsp:spPr>
        <a:xfrm rot="17700000">
          <a:off x="2084097"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Committee Chairs</a:t>
          </a:r>
          <a:endParaRPr lang="en-US" sz="2800" kern="1200" dirty="0"/>
        </a:p>
      </dsp:txBody>
      <dsp:txXfrm>
        <a:off x="2084097" y="3487838"/>
        <a:ext cx="1729605" cy="833951"/>
      </dsp:txXfrm>
    </dsp:sp>
    <dsp:sp modelId="{5F0B4ED6-B1EB-4DD4-8688-EBBCC70E6542}">
      <dsp:nvSpPr>
        <dsp:cNvPr id="0" name=""/>
        <dsp:cNvSpPr/>
      </dsp:nvSpPr>
      <dsp:spPr>
        <a:xfrm rot="17700000">
          <a:off x="3038594"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 modelId="{315FD1CD-649B-4C09-B211-DB9BFB55DCA5}">
      <dsp:nvSpPr>
        <dsp:cNvPr id="0" name=""/>
        <dsp:cNvSpPr/>
      </dsp:nvSpPr>
      <dsp:spPr>
        <a:xfrm>
          <a:off x="3900564" y="1939061"/>
          <a:ext cx="1608412" cy="1608412"/>
        </a:xfrm>
        <a:prstGeom prst="donut">
          <a:avLst>
            <a:gd name="adj" fmla="val 2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052646-4231-4470-BB6F-EF66569A67D9}">
      <dsp:nvSpPr>
        <dsp:cNvPr id="0" name=""/>
        <dsp:cNvSpPr/>
      </dsp:nvSpPr>
      <dsp:spPr>
        <a:xfrm rot="17700000">
          <a:off x="4467296" y="627877"/>
          <a:ext cx="1999435" cy="963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0" rIns="0" bIns="0" numCol="1" spcCol="1270" anchor="ctr" anchorCtr="0">
          <a:noAutofit/>
        </a:bodyPr>
        <a:lstStyle/>
        <a:p>
          <a:pPr lvl="0" algn="l" defTabSz="2889250">
            <a:lnSpc>
              <a:spcPct val="90000"/>
            </a:lnSpc>
            <a:spcBef>
              <a:spcPct val="0"/>
            </a:spcBef>
            <a:spcAft>
              <a:spcPct val="35000"/>
            </a:spcAft>
          </a:pPr>
          <a:r>
            <a:rPr lang="en-US" sz="6500" kern="1200" dirty="0" smtClean="0"/>
            <a:t>2018</a:t>
          </a:r>
          <a:endParaRPr lang="en-US" sz="6500" kern="1200" dirty="0"/>
        </a:p>
      </dsp:txBody>
      <dsp:txXfrm>
        <a:off x="4467296" y="627877"/>
        <a:ext cx="1999435" cy="963573"/>
      </dsp:txXfrm>
    </dsp:sp>
    <dsp:sp modelId="{8CC5098A-BD3C-4C22-A0F2-761D7F06F08C}">
      <dsp:nvSpPr>
        <dsp:cNvPr id="0" name=""/>
        <dsp:cNvSpPr/>
      </dsp:nvSpPr>
      <dsp:spPr>
        <a:xfrm>
          <a:off x="5630128"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B42C17-0BD7-4883-AF43-34C60DC79CEE}">
      <dsp:nvSpPr>
        <dsp:cNvPr id="0" name=""/>
        <dsp:cNvSpPr/>
      </dsp:nvSpPr>
      <dsp:spPr>
        <a:xfrm rot="17700000">
          <a:off x="4641341"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Regional Meetings</a:t>
          </a:r>
          <a:endParaRPr lang="en-US" sz="2800" kern="1200" dirty="0"/>
        </a:p>
      </dsp:txBody>
      <dsp:txXfrm>
        <a:off x="4641341" y="3487838"/>
        <a:ext cx="1729605" cy="833951"/>
      </dsp:txXfrm>
    </dsp:sp>
    <dsp:sp modelId="{2E6B4327-F25B-4FBF-8E68-FCA3A61FDA52}">
      <dsp:nvSpPr>
        <dsp:cNvPr id="0" name=""/>
        <dsp:cNvSpPr/>
      </dsp:nvSpPr>
      <dsp:spPr>
        <a:xfrm rot="17700000">
          <a:off x="5724177"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 modelId="{025465A7-8FEC-4579-BE75-ADFEDC0AA008}">
      <dsp:nvSpPr>
        <dsp:cNvPr id="0" name=""/>
        <dsp:cNvSpPr/>
      </dsp:nvSpPr>
      <dsp:spPr>
        <a:xfrm>
          <a:off x="6586019"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1CF902-A28C-46BA-A145-A1F2ABC5E0D4}">
      <dsp:nvSpPr>
        <dsp:cNvPr id="0" name=""/>
        <dsp:cNvSpPr/>
      </dsp:nvSpPr>
      <dsp:spPr>
        <a:xfrm rot="17700000">
          <a:off x="5773698"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Public Comment</a:t>
          </a:r>
          <a:endParaRPr lang="en-US" sz="2800" kern="1200" dirty="0"/>
        </a:p>
      </dsp:txBody>
      <dsp:txXfrm>
        <a:off x="5773698" y="3487838"/>
        <a:ext cx="1729605" cy="833951"/>
      </dsp:txXfrm>
    </dsp:sp>
    <dsp:sp modelId="{130B5860-DC4C-4493-85F7-5863B7345651}">
      <dsp:nvSpPr>
        <dsp:cNvPr id="0" name=""/>
        <dsp:cNvSpPr/>
      </dsp:nvSpPr>
      <dsp:spPr>
        <a:xfrm rot="17700000">
          <a:off x="6680068"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 modelId="{59573966-0E88-4484-973B-905A822812E0}">
      <dsp:nvSpPr>
        <dsp:cNvPr id="0" name=""/>
        <dsp:cNvSpPr/>
      </dsp:nvSpPr>
      <dsp:spPr>
        <a:xfrm>
          <a:off x="7541909"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57EC13-B648-4F47-A49C-019B871A262A}">
      <dsp:nvSpPr>
        <dsp:cNvPr id="0" name=""/>
        <dsp:cNvSpPr/>
      </dsp:nvSpPr>
      <dsp:spPr>
        <a:xfrm rot="17700000">
          <a:off x="6745631"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Board of Directors</a:t>
          </a:r>
          <a:endParaRPr lang="en-US" sz="2800" kern="1200" dirty="0"/>
        </a:p>
      </dsp:txBody>
      <dsp:txXfrm>
        <a:off x="6745631" y="3487838"/>
        <a:ext cx="1729605" cy="833951"/>
      </dsp:txXfrm>
    </dsp:sp>
    <dsp:sp modelId="{252823F7-4C00-4425-8B66-AB3B59FC6220}">
      <dsp:nvSpPr>
        <dsp:cNvPr id="0" name=""/>
        <dsp:cNvSpPr/>
      </dsp:nvSpPr>
      <dsp:spPr>
        <a:xfrm rot="17700000">
          <a:off x="7635958"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 modelId="{9BEEA45F-70E5-4D5B-AC75-3688A1DE494A}">
      <dsp:nvSpPr>
        <dsp:cNvPr id="0" name=""/>
        <dsp:cNvSpPr/>
      </dsp:nvSpPr>
      <dsp:spPr>
        <a:xfrm>
          <a:off x="8497929" y="1939061"/>
          <a:ext cx="1608412" cy="1608412"/>
        </a:xfrm>
        <a:prstGeom prst="donut">
          <a:avLst>
            <a:gd name="adj" fmla="val 20000"/>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E3FF68-5652-47A7-B406-006478C626ED}">
      <dsp:nvSpPr>
        <dsp:cNvPr id="0" name=""/>
        <dsp:cNvSpPr/>
      </dsp:nvSpPr>
      <dsp:spPr>
        <a:xfrm rot="17700000">
          <a:off x="9064661" y="627877"/>
          <a:ext cx="1999435" cy="963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0" tIns="0" rIns="0" bIns="0" numCol="1" spcCol="1270" anchor="ctr" anchorCtr="0">
          <a:noAutofit/>
        </a:bodyPr>
        <a:lstStyle/>
        <a:p>
          <a:pPr lvl="0" algn="l" defTabSz="2889250">
            <a:lnSpc>
              <a:spcPct val="90000"/>
            </a:lnSpc>
            <a:spcBef>
              <a:spcPct val="0"/>
            </a:spcBef>
            <a:spcAft>
              <a:spcPct val="35000"/>
            </a:spcAft>
          </a:pPr>
          <a:r>
            <a:rPr lang="en-US" sz="6500" kern="1200" dirty="0" smtClean="0"/>
            <a:t>2019</a:t>
          </a:r>
          <a:endParaRPr lang="en-US" sz="6500" kern="1200" dirty="0"/>
        </a:p>
      </dsp:txBody>
      <dsp:txXfrm>
        <a:off x="9064661" y="627877"/>
        <a:ext cx="1999435" cy="963573"/>
      </dsp:txXfrm>
    </dsp:sp>
    <dsp:sp modelId="{9A54ECDB-508A-44F2-999C-DCA491CE09E9}">
      <dsp:nvSpPr>
        <dsp:cNvPr id="0" name=""/>
        <dsp:cNvSpPr/>
      </dsp:nvSpPr>
      <dsp:spPr>
        <a:xfrm>
          <a:off x="10227493" y="2325834"/>
          <a:ext cx="834867" cy="834867"/>
        </a:xfrm>
        <a:prstGeom prst="ellipse">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34F00C-9101-422A-AFC5-DFE3A308790B}">
      <dsp:nvSpPr>
        <dsp:cNvPr id="0" name=""/>
        <dsp:cNvSpPr/>
      </dsp:nvSpPr>
      <dsp:spPr>
        <a:xfrm rot="17700000">
          <a:off x="9238706" y="3487838"/>
          <a:ext cx="1729605" cy="8339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71120" bIns="0" numCol="1" spcCol="1270" anchor="ctr" anchorCtr="0">
          <a:noAutofit/>
        </a:bodyPr>
        <a:lstStyle/>
        <a:p>
          <a:pPr lvl="0" algn="r" defTabSz="1244600">
            <a:lnSpc>
              <a:spcPct val="90000"/>
            </a:lnSpc>
            <a:spcBef>
              <a:spcPct val="0"/>
            </a:spcBef>
            <a:spcAft>
              <a:spcPct val="35000"/>
            </a:spcAft>
          </a:pPr>
          <a:r>
            <a:rPr lang="en-US" sz="2800" kern="1200" dirty="0" smtClean="0"/>
            <a:t>Implement</a:t>
          </a:r>
          <a:endParaRPr lang="en-US" sz="2800" kern="1200" dirty="0"/>
        </a:p>
      </dsp:txBody>
      <dsp:txXfrm>
        <a:off x="9238706" y="3487838"/>
        <a:ext cx="1729605" cy="833951"/>
      </dsp:txXfrm>
    </dsp:sp>
    <dsp:sp modelId="{73EA82F9-5553-4069-95DD-7CE68834A423}">
      <dsp:nvSpPr>
        <dsp:cNvPr id="0" name=""/>
        <dsp:cNvSpPr/>
      </dsp:nvSpPr>
      <dsp:spPr>
        <a:xfrm rot="17700000">
          <a:off x="10321542" y="1164746"/>
          <a:ext cx="1729605" cy="83395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D51B0-736B-4058-AD10-7DFEB71713B8}">
      <dsp:nvSpPr>
        <dsp:cNvPr id="0" name=""/>
        <dsp:cNvSpPr/>
      </dsp:nvSpPr>
      <dsp:spPr>
        <a:xfrm>
          <a:off x="3880108" y="565"/>
          <a:ext cx="2863395" cy="2863395"/>
        </a:xfrm>
        <a:prstGeom prst="ellipse">
          <a:avLst/>
        </a:prstGeom>
        <a:solidFill>
          <a:schemeClr val="tx2">
            <a:lumMod val="40000"/>
            <a:lumOff val="60000"/>
          </a:schemeClr>
        </a:solidFill>
        <a:ln w="285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Board of Directors</a:t>
          </a:r>
          <a:endParaRPr lang="en-US" sz="4000" kern="1200" dirty="0"/>
        </a:p>
      </dsp:txBody>
      <dsp:txXfrm>
        <a:off x="4299442" y="419899"/>
        <a:ext cx="2024727" cy="2024727"/>
      </dsp:txXfrm>
    </dsp:sp>
    <dsp:sp modelId="{5D2E9EE1-9687-4CCA-B8BC-48101A90E94B}">
      <dsp:nvSpPr>
        <dsp:cNvPr id="0" name=""/>
        <dsp:cNvSpPr/>
      </dsp:nvSpPr>
      <dsp:spPr>
        <a:xfrm rot="3600000">
          <a:off x="5995409" y="2997998"/>
          <a:ext cx="759560" cy="552198"/>
        </a:xfrm>
        <a:prstGeom prst="leftRightArrow">
          <a:avLst/>
        </a:prstGeom>
        <a:solidFill>
          <a:schemeClr val="accent2">
            <a:lumMod val="60000"/>
            <a:lumOff val="40000"/>
          </a:schemeClr>
        </a:solidFill>
        <a:ln w="28575">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endParaRPr lang="en-US" sz="3200" kern="1200"/>
        </a:p>
      </dsp:txBody>
      <dsp:txXfrm>
        <a:off x="6036824" y="3036706"/>
        <a:ext cx="593901" cy="331318"/>
      </dsp:txXfrm>
    </dsp:sp>
    <dsp:sp modelId="{078C7646-F880-4DB2-99B7-FB56AB52E0F0}">
      <dsp:nvSpPr>
        <dsp:cNvPr id="0" name=""/>
        <dsp:cNvSpPr/>
      </dsp:nvSpPr>
      <dsp:spPr>
        <a:xfrm>
          <a:off x="6028373" y="3721468"/>
          <a:ext cx="2863395" cy="2863395"/>
        </a:xfrm>
        <a:prstGeom prst="ellipse">
          <a:avLst/>
        </a:prstGeom>
        <a:solidFill>
          <a:schemeClr val="tx2">
            <a:lumMod val="40000"/>
            <a:lumOff val="60000"/>
          </a:schemeClr>
        </a:solidFill>
        <a:ln w="285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Expert Councils</a:t>
          </a:r>
          <a:endParaRPr lang="en-US" sz="4000" kern="1200" dirty="0"/>
        </a:p>
      </dsp:txBody>
      <dsp:txXfrm>
        <a:off x="6447707" y="4140802"/>
        <a:ext cx="2024727" cy="2024727"/>
      </dsp:txXfrm>
    </dsp:sp>
    <dsp:sp modelId="{6C985C4A-7A42-4B26-B1DE-571001C1BCC1}">
      <dsp:nvSpPr>
        <dsp:cNvPr id="0" name=""/>
        <dsp:cNvSpPr/>
      </dsp:nvSpPr>
      <dsp:spPr>
        <a:xfrm rot="10800000">
          <a:off x="4953523" y="4916969"/>
          <a:ext cx="759560" cy="472393"/>
        </a:xfrm>
        <a:prstGeom prst="leftRightArrow">
          <a:avLst/>
        </a:prstGeom>
        <a:solidFill>
          <a:schemeClr val="accent2">
            <a:lumMod val="60000"/>
            <a:lumOff val="40000"/>
          </a:schemeClr>
        </a:solidFill>
        <a:ln w="28575">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rot="10800000">
        <a:off x="5095241" y="5011448"/>
        <a:ext cx="617842" cy="283435"/>
      </dsp:txXfrm>
    </dsp:sp>
    <dsp:sp modelId="{422A1170-945B-48C4-A87F-827E2EB3BEED}">
      <dsp:nvSpPr>
        <dsp:cNvPr id="0" name=""/>
        <dsp:cNvSpPr/>
      </dsp:nvSpPr>
      <dsp:spPr>
        <a:xfrm>
          <a:off x="1731844" y="3721468"/>
          <a:ext cx="2863395" cy="2863395"/>
        </a:xfrm>
        <a:prstGeom prst="ellipse">
          <a:avLst/>
        </a:prstGeom>
        <a:solidFill>
          <a:schemeClr val="tx2">
            <a:lumMod val="40000"/>
            <a:lumOff val="60000"/>
          </a:schemeClr>
        </a:solidFill>
        <a:ln w="285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Subject </a:t>
          </a:r>
          <a:r>
            <a:rPr lang="en-US" sz="4000" kern="1200" dirty="0" err="1" smtClean="0"/>
            <a:t>Comms</a:t>
          </a:r>
          <a:r>
            <a:rPr lang="en-US" sz="4000" kern="1200" dirty="0" smtClean="0"/>
            <a:t>.</a:t>
          </a:r>
          <a:endParaRPr lang="en-US" sz="4000" kern="1200" dirty="0"/>
        </a:p>
      </dsp:txBody>
      <dsp:txXfrm>
        <a:off x="2151178" y="4140802"/>
        <a:ext cx="2024727" cy="2024727"/>
      </dsp:txXfrm>
    </dsp:sp>
    <dsp:sp modelId="{C60F3F53-0D60-4EC0-A0F5-4D86BECBC6D6}">
      <dsp:nvSpPr>
        <dsp:cNvPr id="0" name=""/>
        <dsp:cNvSpPr/>
      </dsp:nvSpPr>
      <dsp:spPr>
        <a:xfrm rot="18000000">
          <a:off x="3847145" y="3057537"/>
          <a:ext cx="759560" cy="507589"/>
        </a:xfrm>
        <a:prstGeom prst="leftRightArrow">
          <a:avLst/>
        </a:prstGeom>
        <a:solidFill>
          <a:schemeClr val="accent2">
            <a:lumMod val="60000"/>
            <a:lumOff val="40000"/>
          </a:schemeClr>
        </a:solidFill>
        <a:ln w="28575">
          <a:solidFill>
            <a:schemeClr val="accent2">
              <a:lumMod val="75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3885214" y="3224993"/>
        <a:ext cx="607283" cy="3045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B151B-7863-4D19-90D5-98B583116D78}">
      <dsp:nvSpPr>
        <dsp:cNvPr id="0" name=""/>
        <dsp:cNvSpPr/>
      </dsp:nvSpPr>
      <dsp:spPr>
        <a:xfrm>
          <a:off x="0" y="0"/>
          <a:ext cx="4405313" cy="4405313"/>
        </a:xfrm>
        <a:prstGeom prst="pie">
          <a:avLst>
            <a:gd name="adj1" fmla="val 5400000"/>
            <a:gd name="adj2" fmla="val 16200000"/>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4DDC73-7A5C-43E3-B824-0A837AB0B1AB}">
      <dsp:nvSpPr>
        <dsp:cNvPr id="0" name=""/>
        <dsp:cNvSpPr/>
      </dsp:nvSpPr>
      <dsp:spPr>
        <a:xfrm>
          <a:off x="2202656" y="0"/>
          <a:ext cx="9192418" cy="4405313"/>
        </a:xfrm>
        <a:prstGeom prst="rect">
          <a:avLst/>
        </a:prstGeom>
        <a:solidFill>
          <a:schemeClr val="lt1">
            <a:alpha val="90000"/>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General member</a:t>
          </a:r>
          <a:endParaRPr lang="en-US" sz="4600" kern="1200" dirty="0"/>
        </a:p>
      </dsp:txBody>
      <dsp:txXfrm>
        <a:off x="2202656" y="0"/>
        <a:ext cx="4596209" cy="1321596"/>
      </dsp:txXfrm>
    </dsp:sp>
    <dsp:sp modelId="{16B7FE2B-DAA8-4C32-ACDF-368777DAD531}">
      <dsp:nvSpPr>
        <dsp:cNvPr id="0" name=""/>
        <dsp:cNvSpPr/>
      </dsp:nvSpPr>
      <dsp:spPr>
        <a:xfrm>
          <a:off x="770931" y="1321596"/>
          <a:ext cx="2863450" cy="2863450"/>
        </a:xfrm>
        <a:prstGeom prst="pie">
          <a:avLst>
            <a:gd name="adj1" fmla="val 5400000"/>
            <a:gd name="adj2" fmla="val 16200000"/>
          </a:avLst>
        </a:prstGeom>
        <a:solidFill>
          <a:schemeClr val="accent2">
            <a:hueOff val="3565224"/>
            <a:satOff val="15752"/>
            <a:lumOff val="-13822"/>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C721F1-7A93-47BF-B804-CD45925F2B99}">
      <dsp:nvSpPr>
        <dsp:cNvPr id="0" name=""/>
        <dsp:cNvSpPr/>
      </dsp:nvSpPr>
      <dsp:spPr>
        <a:xfrm>
          <a:off x="2202656" y="1321596"/>
          <a:ext cx="9192418" cy="2863450"/>
        </a:xfrm>
        <a:prstGeom prst="rect">
          <a:avLst/>
        </a:prstGeom>
        <a:solidFill>
          <a:schemeClr val="lt1">
            <a:alpha val="90000"/>
            <a:hueOff val="0"/>
            <a:satOff val="0"/>
            <a:lumOff val="0"/>
            <a:alphaOff val="0"/>
          </a:schemeClr>
        </a:solidFill>
        <a:ln w="28575" cap="flat" cmpd="sng" algn="ctr">
          <a:solidFill>
            <a:schemeClr val="accent2">
              <a:hueOff val="3565224"/>
              <a:satOff val="15752"/>
              <a:lumOff val="-138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Core membership</a:t>
          </a:r>
          <a:endParaRPr lang="en-US" sz="4600" kern="1200" dirty="0"/>
        </a:p>
      </dsp:txBody>
      <dsp:txXfrm>
        <a:off x="2202656" y="1321596"/>
        <a:ext cx="4596209" cy="1321592"/>
      </dsp:txXfrm>
    </dsp:sp>
    <dsp:sp modelId="{5B8FB243-75D1-446B-9019-EFD072601A07}">
      <dsp:nvSpPr>
        <dsp:cNvPr id="0" name=""/>
        <dsp:cNvSpPr/>
      </dsp:nvSpPr>
      <dsp:spPr>
        <a:xfrm>
          <a:off x="1541860" y="2643189"/>
          <a:ext cx="1321592" cy="1321592"/>
        </a:xfrm>
        <a:prstGeom prst="pie">
          <a:avLst>
            <a:gd name="adj1" fmla="val 5400000"/>
            <a:gd name="adj2" fmla="val 16200000"/>
          </a:avLst>
        </a:prstGeom>
        <a:solidFill>
          <a:schemeClr val="accent2">
            <a:hueOff val="7130448"/>
            <a:satOff val="31503"/>
            <a:lumOff val="-27643"/>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26169B-D2FD-4497-9E60-FACAAD65C763}">
      <dsp:nvSpPr>
        <dsp:cNvPr id="0" name=""/>
        <dsp:cNvSpPr/>
      </dsp:nvSpPr>
      <dsp:spPr>
        <a:xfrm>
          <a:off x="2202656" y="2643189"/>
          <a:ext cx="9192418" cy="1321592"/>
        </a:xfrm>
        <a:prstGeom prst="rect">
          <a:avLst/>
        </a:prstGeom>
        <a:solidFill>
          <a:schemeClr val="lt1">
            <a:alpha val="90000"/>
            <a:hueOff val="0"/>
            <a:satOff val="0"/>
            <a:lumOff val="0"/>
            <a:alphaOff val="0"/>
          </a:schemeClr>
        </a:solidFill>
        <a:ln w="28575" cap="flat" cmpd="sng" algn="ctr">
          <a:solidFill>
            <a:schemeClr val="accent2">
              <a:hueOff val="7130448"/>
              <a:satOff val="31503"/>
              <a:lumOff val="-2764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Leadership</a:t>
          </a:r>
          <a:endParaRPr lang="en-US" sz="4600" kern="1200" dirty="0"/>
        </a:p>
      </dsp:txBody>
      <dsp:txXfrm>
        <a:off x="2202656" y="2643189"/>
        <a:ext cx="4596209" cy="1321592"/>
      </dsp:txXfrm>
    </dsp:sp>
    <dsp:sp modelId="{822434F6-B8E4-47EA-B08F-48CFDFC573BB}">
      <dsp:nvSpPr>
        <dsp:cNvPr id="0" name=""/>
        <dsp:cNvSpPr/>
      </dsp:nvSpPr>
      <dsp:spPr>
        <a:xfrm>
          <a:off x="6798865" y="0"/>
          <a:ext cx="4596209" cy="1321596"/>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t>More open</a:t>
          </a:r>
          <a:endParaRPr lang="en-US" sz="4200" kern="1200" dirty="0"/>
        </a:p>
      </dsp:txBody>
      <dsp:txXfrm>
        <a:off x="6798865" y="0"/>
        <a:ext cx="4596209" cy="1321596"/>
      </dsp:txXfrm>
    </dsp:sp>
    <dsp:sp modelId="{AEE82CC8-9FC5-41E8-ABC7-4211B008F2D6}">
      <dsp:nvSpPr>
        <dsp:cNvPr id="0" name=""/>
        <dsp:cNvSpPr/>
      </dsp:nvSpPr>
      <dsp:spPr>
        <a:xfrm>
          <a:off x="6798865" y="1321596"/>
          <a:ext cx="4596209" cy="1321592"/>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t>Appointed by Pres</a:t>
          </a:r>
          <a:endParaRPr lang="en-US" sz="4200" kern="1200" dirty="0"/>
        </a:p>
      </dsp:txBody>
      <dsp:txXfrm>
        <a:off x="6798865" y="1321596"/>
        <a:ext cx="4596209" cy="1321592"/>
      </dsp:txXfrm>
    </dsp:sp>
    <dsp:sp modelId="{7639765C-7144-4BFD-BBE9-FEA15796B0C6}">
      <dsp:nvSpPr>
        <dsp:cNvPr id="0" name=""/>
        <dsp:cNvSpPr/>
      </dsp:nvSpPr>
      <dsp:spPr>
        <a:xfrm>
          <a:off x="6798865" y="2643189"/>
          <a:ext cx="4596209" cy="1321592"/>
        </a:xfrm>
        <a:prstGeom prst="rect">
          <a:avLst/>
        </a:prstGeom>
        <a:noFill/>
        <a:ln w="28575"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285750" lvl="1" indent="-285750" algn="l" defTabSz="1866900">
            <a:lnSpc>
              <a:spcPct val="90000"/>
            </a:lnSpc>
            <a:spcBef>
              <a:spcPct val="0"/>
            </a:spcBef>
            <a:spcAft>
              <a:spcPct val="15000"/>
            </a:spcAft>
            <a:buChar char="••"/>
          </a:pPr>
          <a:r>
            <a:rPr lang="en-US" sz="4200" kern="1200" dirty="0" smtClean="0"/>
            <a:t>Appointed by Pres</a:t>
          </a:r>
          <a:endParaRPr lang="en-US" sz="4200" kern="1200" dirty="0"/>
        </a:p>
      </dsp:txBody>
      <dsp:txXfrm>
        <a:off x="6798865" y="2643189"/>
        <a:ext cx="4596209" cy="1321592"/>
      </dsp:txXfrm>
    </dsp:sp>
  </dsp:spTree>
</dsp:drawing>
</file>

<file path=ppt/diagrams/layout1.xml><?xml version="1.0" encoding="utf-8"?>
<dgm:layoutDef xmlns:dgm="http://schemas.openxmlformats.org/drawingml/2006/diagram" xmlns:a="http://schemas.openxmlformats.org/drawingml/2006/main" uniqueId="urn:microsoft.com/office/officeart/2008/layout/CircleAccentTimeline">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fallback" val="2D"/>
          <dgm:param type="nodeVertAlign" val="b"/>
        </dgm:alg>
      </dgm:if>
      <dgm:else name="Name3">
        <dgm:alg type="lin">
          <dgm:param type="fallback" val="2D"/>
          <dgm:param type="nodeVertAlign" val="b"/>
          <dgm:param type="linDir" val="fromR"/>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 val="mid"/>
                  <dgm:param type="txAnchorVertCh"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 val="mid"/>
                  <dgm:param type="txAnchorVertCh"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0E697554-EDE7-C740-8201-C9DDA9E9AA56}" type="datetimeFigureOut">
              <a:rPr lang="en-US" smtClean="0"/>
              <a:t>1/31/2018</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79EBA865-CC10-C149-9C90-415BB2048C16}" type="slidenum">
              <a:rPr lang="en-US" smtClean="0"/>
              <a:t>‹#›</a:t>
            </a:fld>
            <a:endParaRPr lang="en-US"/>
          </a:p>
        </p:txBody>
      </p:sp>
    </p:spTree>
    <p:extLst>
      <p:ext uri="{BB962C8B-B14F-4D97-AF65-F5344CB8AC3E}">
        <p14:creationId xmlns:p14="http://schemas.microsoft.com/office/powerpoint/2010/main" val="11068995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63F705A-8FF2-604C-8E1D-7FD5CF39FB92}" type="datetimeFigureOut">
              <a:rPr lang="en-US" smtClean="0"/>
              <a:t>1/31/2018</a:t>
            </a:fld>
            <a:endParaRPr lang="en-US"/>
          </a:p>
        </p:txBody>
      </p:sp>
      <p:sp>
        <p:nvSpPr>
          <p:cNvPr id="4" name="Slide Image Placeholder 3"/>
          <p:cNvSpPr>
            <a:spLocks noGrp="1" noRot="1" noChangeAspect="1"/>
          </p:cNvSpPr>
          <p:nvPr>
            <p:ph type="sldImg" idx="2"/>
          </p:nvPr>
        </p:nvSpPr>
        <p:spPr>
          <a:xfrm>
            <a:off x="1645920" y="681406"/>
            <a:ext cx="3722914" cy="2094854"/>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2992211"/>
            <a:ext cx="5618480" cy="5618707"/>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26E34781-6EDE-5B4E-B103-71F0AC490716}" type="slidenum">
              <a:rPr lang="en-US" smtClean="0"/>
              <a:t>‹#›</a:t>
            </a:fld>
            <a:endParaRPr lang="en-US"/>
          </a:p>
        </p:txBody>
      </p:sp>
    </p:spTree>
    <p:extLst>
      <p:ext uri="{BB962C8B-B14F-4D97-AF65-F5344CB8AC3E}">
        <p14:creationId xmlns:p14="http://schemas.microsoft.com/office/powerpoint/2010/main" val="16986170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1</a:t>
            </a:fld>
            <a:endParaRPr lang="en-US"/>
          </a:p>
        </p:txBody>
      </p:sp>
    </p:spTree>
    <p:extLst>
      <p:ext uri="{BB962C8B-B14F-4D97-AF65-F5344CB8AC3E}">
        <p14:creationId xmlns:p14="http://schemas.microsoft.com/office/powerpoint/2010/main" val="1843508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r>
              <a:rPr lang="en-US" dirty="0" smtClean="0"/>
              <a:t>Here are the tasks/functions</a:t>
            </a:r>
            <a:r>
              <a:rPr lang="en-US" baseline="0" dirty="0" smtClean="0"/>
              <a:t> that would be assigned to the subject committees vs. the expert councils. The text in black show the similarities between the two groups, and the text in red shows the proposed differences.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10</a:t>
            </a:fld>
            <a:endParaRPr lang="en-US"/>
          </a:p>
        </p:txBody>
      </p:sp>
    </p:spTree>
    <p:extLst>
      <p:ext uri="{BB962C8B-B14F-4D97-AF65-F5344CB8AC3E}">
        <p14:creationId xmlns:p14="http://schemas.microsoft.com/office/powerpoint/2010/main" val="1372536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marL="0" indent="0">
              <a:buFont typeface="Arial" panose="020B0604020202020204" pitchFamily="34" charset="0"/>
              <a:buNone/>
            </a:pPr>
            <a:r>
              <a:rPr lang="en-US" dirty="0" smtClean="0"/>
              <a:t>This new construct is meant to strengthen</a:t>
            </a:r>
            <a:r>
              <a:rPr lang="en-US" baseline="0" dirty="0" smtClean="0"/>
              <a:t> the voice of all committee members.</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One of the things that we have noticed over the years is that the voice of different committee members carry different weights – even when then have the same backgrounds. Regional reps typically carry more weight in committee conversations than others. Why is that? </a:t>
            </a:r>
          </a:p>
          <a:p>
            <a:pPr marL="628650" lvl="1" indent="-171450">
              <a:buFont typeface="Arial" panose="020B0604020202020204" pitchFamily="34" charset="0"/>
              <a:buChar char="•"/>
            </a:pPr>
            <a:r>
              <a:rPr lang="en-US" baseline="0" dirty="0" smtClean="0"/>
              <a:t>Regional reps more clearly are speaking on behalf of a community. They attend a regional meeting with 100 people and they carry the collective voice of those 100 people back to the committee meeting. This also happens with society reps on our Board of Directors.</a:t>
            </a:r>
          </a:p>
          <a:p>
            <a:pPr marL="628650" lvl="1" indent="-171450">
              <a:buFont typeface="Arial" panose="020B0604020202020204" pitchFamily="34" charset="0"/>
              <a:buChar char="•"/>
            </a:pPr>
            <a:r>
              <a:rPr lang="en-US" baseline="0" dirty="0" smtClean="0"/>
              <a:t>So why doesn’t this happen with everyone on a committee? Well, some committee members don’t have an easy way to collect the voice of their community. The expert councils are a way to organize the voice of different communities.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r>
              <a:rPr lang="en-US" baseline="0" dirty="0" smtClean="0"/>
              <a:t>Leadership from both the subject committees and the expert council would serve on the POC together.  Regional reps on the subject committees would represent the voice of their region through regional meetings.  Representatives from the expert councils would be a part of all the relevant subject committees, and they would represent the voice of their expert council through a variety of tools which we will talk about shortly.  </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11</a:t>
            </a:fld>
            <a:endParaRPr lang="en-US"/>
          </a:p>
        </p:txBody>
      </p:sp>
    </p:spTree>
    <p:extLst>
      <p:ext uri="{BB962C8B-B14F-4D97-AF65-F5344CB8AC3E}">
        <p14:creationId xmlns:p14="http://schemas.microsoft.com/office/powerpoint/2010/main" val="34079979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marL="0" indent="0">
              <a:buFont typeface="Arial" panose="020B0604020202020204" pitchFamily="34" charset="0"/>
              <a:buNone/>
            </a:pPr>
            <a:r>
              <a:rPr lang="en-US" b="1" dirty="0" smtClean="0"/>
              <a:t>Different groupings within expert councils</a:t>
            </a:r>
          </a:p>
          <a:p>
            <a:pPr marL="171450" indent="-171450">
              <a:buFont typeface="Arial" panose="020B0604020202020204" pitchFamily="34" charset="0"/>
              <a:buChar char="•"/>
            </a:pPr>
            <a:r>
              <a:rPr lang="en-US" dirty="0" smtClean="0"/>
              <a:t>Leadership</a:t>
            </a:r>
          </a:p>
          <a:p>
            <a:pPr marL="628650" lvl="1" indent="-171450">
              <a:buFont typeface="Arial" panose="020B0604020202020204" pitchFamily="34" charset="0"/>
              <a:buChar char="•"/>
            </a:pPr>
            <a:r>
              <a:rPr lang="en-US" dirty="0" smtClean="0"/>
              <a:t>Very similar to current leadership.</a:t>
            </a:r>
          </a:p>
          <a:p>
            <a:pPr marL="628650" lvl="1" indent="-171450">
              <a:buFont typeface="Arial" panose="020B0604020202020204" pitchFamily="34" charset="0"/>
              <a:buChar char="•"/>
            </a:pPr>
            <a:r>
              <a:rPr lang="en-US" dirty="0" smtClean="0"/>
              <a:t>Chair and Vice Chair appointed by OPTN President.</a:t>
            </a:r>
          </a:p>
          <a:p>
            <a:pPr marL="628650" lvl="1" indent="-171450">
              <a:buFont typeface="Arial" panose="020B0604020202020204" pitchFamily="34" charset="0"/>
              <a:buChar char="•"/>
            </a:pPr>
            <a:r>
              <a:rPr lang="en-US" dirty="0" smtClean="0"/>
              <a:t>Typically</a:t>
            </a:r>
            <a:r>
              <a:rPr lang="en-US" baseline="0" dirty="0" smtClean="0"/>
              <a:t> come from current members of the expert council</a:t>
            </a:r>
          </a:p>
          <a:p>
            <a:pPr marL="628650" lvl="1" indent="-171450">
              <a:buFont typeface="Arial" panose="020B0604020202020204" pitchFamily="34" charset="0"/>
              <a:buChar char="•"/>
            </a:pPr>
            <a:r>
              <a:rPr lang="en-US" baseline="0" dirty="0" smtClean="0"/>
              <a:t>The vice chairs would serve on the POC</a:t>
            </a:r>
          </a:p>
          <a:p>
            <a:pPr marL="171450" indent="-171450">
              <a:buFont typeface="Arial" panose="020B0604020202020204" pitchFamily="34" charset="0"/>
              <a:buChar char="•"/>
            </a:pPr>
            <a:r>
              <a:rPr lang="en-US" dirty="0" smtClean="0"/>
              <a:t>Core membership</a:t>
            </a:r>
          </a:p>
          <a:p>
            <a:pPr marL="628650" lvl="1" indent="-171450">
              <a:buFont typeface="Arial" panose="020B0604020202020204" pitchFamily="34" charset="0"/>
              <a:buChar char="•"/>
            </a:pPr>
            <a:r>
              <a:rPr lang="en-US" dirty="0" smtClean="0"/>
              <a:t>Very similar to current committees members</a:t>
            </a:r>
          </a:p>
          <a:p>
            <a:pPr marL="628650" lvl="1" indent="-171450">
              <a:buFont typeface="Arial" panose="020B0604020202020204" pitchFamily="34" charset="0"/>
              <a:buChar char="•"/>
            </a:pPr>
            <a:r>
              <a:rPr lang="en-US" dirty="0" smtClean="0"/>
              <a:t>Appointed by OPTN</a:t>
            </a:r>
            <a:r>
              <a:rPr lang="en-US" baseline="0" dirty="0" smtClean="0"/>
              <a:t> President to </a:t>
            </a:r>
            <a:r>
              <a:rPr lang="en-US" b="0" baseline="0" dirty="0" smtClean="0"/>
              <a:t>serve on a subject committee and report back to the expert council.</a:t>
            </a:r>
          </a:p>
          <a:p>
            <a:pPr marL="628650" lvl="1" indent="-171450">
              <a:buFont typeface="Arial" panose="020B0604020202020204" pitchFamily="34" charset="0"/>
              <a:buChar char="•"/>
            </a:pPr>
            <a:r>
              <a:rPr lang="en-US" baseline="0" dirty="0" smtClean="0"/>
              <a:t>Typically come from current members of the expert council </a:t>
            </a:r>
          </a:p>
          <a:p>
            <a:pPr marL="628650" lvl="1" indent="-171450">
              <a:buFont typeface="Arial" panose="020B0604020202020204" pitchFamily="34" charset="0"/>
              <a:buChar char="•"/>
            </a:pPr>
            <a:r>
              <a:rPr lang="en-US" baseline="0" dirty="0" smtClean="0"/>
              <a:t>Workload will be similar to a regional rep. Will facilitate communication between subject committee and expert council</a:t>
            </a:r>
          </a:p>
          <a:p>
            <a:pPr marL="171450" indent="-171450">
              <a:buFont typeface="Arial" panose="020B0604020202020204" pitchFamily="34" charset="0"/>
              <a:buChar char="•"/>
            </a:pPr>
            <a:r>
              <a:rPr lang="en-US" dirty="0" smtClean="0"/>
              <a:t>General members</a:t>
            </a:r>
          </a:p>
          <a:p>
            <a:pPr marL="628650" lvl="1" indent="-171450">
              <a:buFont typeface="Arial" panose="020B0604020202020204" pitchFamily="34" charset="0"/>
              <a:buChar char="•"/>
            </a:pPr>
            <a:r>
              <a:rPr lang="en-US" dirty="0" smtClean="0"/>
              <a:t>Self affiliated – very open membership, not limited in number.</a:t>
            </a:r>
          </a:p>
          <a:p>
            <a:pPr marL="628650" lvl="1" indent="-171450">
              <a:buFont typeface="Arial" panose="020B0604020202020204" pitchFamily="34" charset="0"/>
              <a:buChar char="•"/>
            </a:pPr>
            <a:r>
              <a:rPr lang="en-US" dirty="0" smtClean="0"/>
              <a:t>Workload will be less than current committee members</a:t>
            </a:r>
          </a:p>
          <a:p>
            <a:pPr marL="628650" lvl="1" indent="-171450">
              <a:buFont typeface="Arial" panose="020B0604020202020204" pitchFamily="34" charset="0"/>
              <a:buChar char="•"/>
            </a:pPr>
            <a:r>
              <a:rPr lang="en-US" dirty="0" smtClean="0"/>
              <a:t>Interact through teleconferences and online tools.</a:t>
            </a:r>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12</a:t>
            </a:fld>
            <a:endParaRPr lang="en-US"/>
          </a:p>
        </p:txBody>
      </p:sp>
    </p:spTree>
    <p:extLst>
      <p:ext uri="{BB962C8B-B14F-4D97-AF65-F5344CB8AC3E}">
        <p14:creationId xmlns:p14="http://schemas.microsoft.com/office/powerpoint/2010/main" val="2290643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r>
              <a:rPr lang="en-US" dirty="0" smtClean="0"/>
              <a:t>How are we going to measure</a:t>
            </a:r>
            <a:r>
              <a:rPr lang="en-US" baseline="0" dirty="0" smtClean="0"/>
              <a:t> out success?</a:t>
            </a:r>
          </a:p>
          <a:p>
            <a:pPr marL="457200" lvl="0" indent="-457200">
              <a:lnSpc>
                <a:spcPct val="150000"/>
              </a:lnSpc>
              <a:buFont typeface="Arial" panose="020B0604020202020204" pitchFamily="34" charset="0"/>
              <a:buChar char="•"/>
            </a:pPr>
            <a:r>
              <a:rPr lang="en-US" sz="2800" b="1" dirty="0" smtClean="0"/>
              <a:t>Increase opportunities for participation</a:t>
            </a:r>
          </a:p>
          <a:p>
            <a:pPr marL="628650" lvl="1" indent="-171450">
              <a:buFont typeface="Arial" panose="020B0604020202020204" pitchFamily="34" charset="0"/>
              <a:buChar char="•"/>
            </a:pPr>
            <a:r>
              <a:rPr lang="en-US" baseline="0" dirty="0" smtClean="0"/>
              <a:t>Measure total participation</a:t>
            </a:r>
          </a:p>
          <a:p>
            <a:pPr marL="628650" lvl="1" indent="-171450">
              <a:buFont typeface="Arial" panose="020B0604020202020204" pitchFamily="34" charset="0"/>
              <a:buChar char="•"/>
            </a:pPr>
            <a:r>
              <a:rPr lang="en-US" baseline="0" dirty="0" smtClean="0"/>
              <a:t>Will need to change how we collect participation metrics</a:t>
            </a:r>
            <a:endParaRPr lang="en-US" sz="2800" dirty="0" smtClean="0"/>
          </a:p>
          <a:p>
            <a:pPr marL="457200" lvl="0" indent="-457200">
              <a:lnSpc>
                <a:spcPct val="150000"/>
              </a:lnSpc>
              <a:buFont typeface="Arial" panose="020B0604020202020204" pitchFamily="34" charset="0"/>
              <a:buChar char="•"/>
            </a:pPr>
            <a:r>
              <a:rPr lang="en-US" sz="2800" b="1" dirty="0" smtClean="0"/>
              <a:t>Minority representation on the committees</a:t>
            </a:r>
          </a:p>
          <a:p>
            <a:pPr marL="914400" lvl="1" indent="-457200">
              <a:lnSpc>
                <a:spcPct val="150000"/>
              </a:lnSpc>
              <a:buFont typeface="Arial" panose="020B0604020202020204" pitchFamily="34" charset="0"/>
              <a:buChar char="•"/>
            </a:pPr>
            <a:r>
              <a:rPr lang="en-US" sz="2800" b="0" dirty="0" smtClean="0"/>
              <a:t>Diversity metrics regarding</a:t>
            </a:r>
            <a:r>
              <a:rPr lang="en-US" sz="2800" b="0" baseline="0" dirty="0" smtClean="0"/>
              <a:t> committee representation</a:t>
            </a:r>
          </a:p>
          <a:p>
            <a:pPr marL="914400" lvl="1" indent="-457200">
              <a:lnSpc>
                <a:spcPct val="150000"/>
              </a:lnSpc>
              <a:buFont typeface="Arial" panose="020B0604020202020204" pitchFamily="34" charset="0"/>
              <a:buChar char="•"/>
            </a:pPr>
            <a:r>
              <a:rPr lang="en-US" sz="2800" b="0" baseline="0" dirty="0" smtClean="0"/>
              <a:t>Diversity in perspective metrics in public comment</a:t>
            </a:r>
            <a:endParaRPr lang="en-US" sz="2800" b="0" dirty="0" smtClean="0"/>
          </a:p>
          <a:p>
            <a:pPr marL="457200" lvl="0" indent="-457200">
              <a:lnSpc>
                <a:spcPct val="150000"/>
              </a:lnSpc>
              <a:buFont typeface="Arial" panose="020B0604020202020204" pitchFamily="34" charset="0"/>
              <a:buChar char="•"/>
            </a:pPr>
            <a:r>
              <a:rPr lang="en-US" sz="2800" b="1" dirty="0" smtClean="0"/>
              <a:t>Ensures diversity in perspectives on committees</a:t>
            </a:r>
          </a:p>
          <a:p>
            <a:pPr marL="628650" lvl="1" indent="-171450">
              <a:buFont typeface="Arial" panose="020B0604020202020204" pitchFamily="34" charset="0"/>
              <a:buChar char="•"/>
            </a:pPr>
            <a:r>
              <a:rPr lang="en-US" baseline="0" dirty="0" smtClean="0"/>
              <a:t>Whether Expert Council perspectives are heard and acted upon</a:t>
            </a:r>
          </a:p>
          <a:p>
            <a:pPr marL="1085850" lvl="2" indent="-171450">
              <a:buFont typeface="Arial" panose="020B0604020202020204" pitchFamily="34" charset="0"/>
              <a:buChar char="•"/>
            </a:pPr>
            <a:r>
              <a:rPr lang="en-US" baseline="0" dirty="0" smtClean="0"/>
              <a:t>Will need to start collecting this information</a:t>
            </a:r>
            <a:endParaRPr lang="en-US" sz="2800" dirty="0" smtClean="0"/>
          </a:p>
          <a:p>
            <a:pPr marL="457200" lvl="0" indent="-457200">
              <a:lnSpc>
                <a:spcPct val="150000"/>
              </a:lnSpc>
              <a:buFont typeface="Arial" panose="020B0604020202020204" pitchFamily="34" charset="0"/>
              <a:buChar char="•"/>
            </a:pPr>
            <a:r>
              <a:rPr lang="en-US" sz="2800" b="1" dirty="0" smtClean="0"/>
              <a:t>Strengthens connections between the Board and committees</a:t>
            </a:r>
          </a:p>
          <a:p>
            <a:pPr marL="914400" marR="0" lvl="1"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aseline="0" dirty="0" smtClean="0"/>
              <a:t>Whether increases consensus at the Board meeting</a:t>
            </a:r>
          </a:p>
          <a:p>
            <a:pPr marL="914400" marR="0" lvl="1"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aseline="0" dirty="0" smtClean="0"/>
              <a:t>Whether Board engagement levels increase</a:t>
            </a:r>
          </a:p>
          <a:p>
            <a:pPr marL="914400" marR="0" lvl="1"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aseline="0" dirty="0" smtClean="0"/>
              <a:t>Improve succession planning for Board</a:t>
            </a:r>
          </a:p>
          <a:p>
            <a:pPr marL="457200" marR="0" lvl="0"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1" baseline="0" dirty="0" smtClean="0"/>
              <a:t>Other</a:t>
            </a:r>
          </a:p>
          <a:p>
            <a:pPr marL="914400" marR="0" lvl="1" indent="-457200" algn="l"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baseline="0" dirty="0" smtClean="0"/>
              <a:t>Volunteer workforce satisfaction survey</a:t>
            </a:r>
          </a:p>
        </p:txBody>
      </p:sp>
      <p:sp>
        <p:nvSpPr>
          <p:cNvPr id="4" name="Slide Number Placeholder 3"/>
          <p:cNvSpPr>
            <a:spLocks noGrp="1"/>
          </p:cNvSpPr>
          <p:nvPr>
            <p:ph type="sldNum" sz="quarter" idx="10"/>
          </p:nvPr>
        </p:nvSpPr>
        <p:spPr/>
        <p:txBody>
          <a:bodyPr/>
          <a:lstStyle/>
          <a:p>
            <a:fld id="{26E34781-6EDE-5B4E-B103-71F0AC490716}" type="slidenum">
              <a:rPr lang="en-US" smtClean="0"/>
              <a:t>13</a:t>
            </a:fld>
            <a:endParaRPr lang="en-US"/>
          </a:p>
        </p:txBody>
      </p:sp>
    </p:spTree>
    <p:extLst>
      <p:ext uri="{BB962C8B-B14F-4D97-AF65-F5344CB8AC3E}">
        <p14:creationId xmlns:p14="http://schemas.microsoft.com/office/powerpoint/2010/main" val="12938663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indent="0">
              <a:buFont typeface="Arial" panose="020B0604020202020204" pitchFamily="34" charset="0"/>
              <a:buNone/>
            </a:pPr>
            <a:r>
              <a:rPr lang="en-US" dirty="0" smtClean="0"/>
              <a:t>Here’s the list</a:t>
            </a:r>
            <a:r>
              <a:rPr lang="en-US" baseline="0" dirty="0" smtClean="0"/>
              <a:t> of what groups we think would be subject committees in the new framework vs. which would be expert councils. The criteria for creating these lists were:</a:t>
            </a:r>
            <a:endParaRPr lang="en-US" dirty="0" smtClean="0"/>
          </a:p>
          <a:p>
            <a:pPr marL="628650" lvl="1" indent="-171450">
              <a:buFont typeface="Arial" panose="020B0604020202020204" pitchFamily="34" charset="0"/>
              <a:buChar char="•"/>
            </a:pPr>
            <a:r>
              <a:rPr lang="en-US" dirty="0" smtClean="0"/>
              <a:t>Subject</a:t>
            </a:r>
            <a:r>
              <a:rPr lang="en-US" baseline="0" dirty="0" smtClean="0"/>
              <a:t> committees typically sponsor public comment proposals on their own</a:t>
            </a:r>
          </a:p>
          <a:p>
            <a:pPr marL="628650" lvl="1" indent="-171450">
              <a:buFont typeface="Arial" panose="020B0604020202020204" pitchFamily="34" charset="0"/>
              <a:buChar char="•"/>
            </a:pPr>
            <a:r>
              <a:rPr lang="en-US" baseline="0" dirty="0" smtClean="0"/>
              <a:t>Organs are subject committees</a:t>
            </a:r>
          </a:p>
          <a:p>
            <a:pPr marL="628650" lvl="1" indent="-171450">
              <a:buFont typeface="Arial" panose="020B0604020202020204" pitchFamily="34" charset="0"/>
              <a:buChar char="•"/>
            </a:pPr>
            <a:r>
              <a:rPr lang="en-US" baseline="0" dirty="0" smtClean="0"/>
              <a:t>Expert Councils represent specific perspectives that are important in developing policies.  These were perspectives that the workgroup felt were important to guarantee a seat at the table on at least three of the subject committees.</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137354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r>
              <a:rPr lang="en-US" b="1" dirty="0" smtClean="0"/>
              <a:t>New Tools and Approaches- so,</a:t>
            </a:r>
            <a:r>
              <a:rPr lang="en-US" b="1" baseline="0" dirty="0" smtClean="0"/>
              <a:t> the creation of these Expert Councils calls to question, how will you coordinate and engage these large groups?</a:t>
            </a:r>
            <a:endParaRPr lang="en-US" b="1" dirty="0" smtClean="0"/>
          </a:p>
          <a:p>
            <a:pPr marL="171450" indent="-171450">
              <a:buFont typeface="Arial" panose="020B0604020202020204" pitchFamily="34" charset="0"/>
              <a:buChar char="•"/>
            </a:pPr>
            <a:r>
              <a:rPr lang="en-US" dirty="0" smtClean="0"/>
              <a:t>We’ll utilize new tools and approaches</a:t>
            </a:r>
            <a:r>
              <a:rPr lang="en-US" baseline="0" dirty="0" smtClean="0"/>
              <a:t> for collaborating with the expert councils.</a:t>
            </a:r>
          </a:p>
          <a:p>
            <a:pPr marL="171450" indent="-171450">
              <a:buFont typeface="Arial" panose="020B0604020202020204" pitchFamily="34" charset="0"/>
              <a:buChar char="•"/>
            </a:pPr>
            <a:r>
              <a:rPr lang="en-US" baseline="0" dirty="0" smtClean="0"/>
              <a:t>All expert councils will have staff resources for facilitating and moderating conversations. Similar to the liaison role now.</a:t>
            </a:r>
            <a:endParaRPr lang="en-US" dirty="0" smtClean="0"/>
          </a:p>
          <a:p>
            <a:pPr marL="171450" indent="-171450">
              <a:buFont typeface="Arial" panose="020B0604020202020204" pitchFamily="34" charset="0"/>
              <a:buChar char="•"/>
            </a:pPr>
            <a:r>
              <a:rPr lang="en-US" dirty="0" smtClean="0"/>
              <a:t>Possible tools include: </a:t>
            </a:r>
            <a:r>
              <a:rPr lang="en-US" dirty="0" err="1" smtClean="0"/>
              <a:t>listservs</a:t>
            </a:r>
            <a:r>
              <a:rPr lang="en-US" dirty="0" smtClean="0"/>
              <a:t>, webinars, message boards, online focus groups, moderated chat rooms. For example, some committees</a:t>
            </a:r>
            <a:r>
              <a:rPr lang="en-US" baseline="0" dirty="0" smtClean="0"/>
              <a:t> are experimenting with a tool called Basecamp already.</a:t>
            </a:r>
            <a:endParaRPr lang="en-US" dirty="0" smtClean="0"/>
          </a:p>
          <a:p>
            <a:pPr marL="171450" indent="-171450">
              <a:buFont typeface="Arial" panose="020B0604020202020204" pitchFamily="34" charset="0"/>
              <a:buChar char="•"/>
            </a:pPr>
            <a:r>
              <a:rPr lang="en-US" dirty="0" smtClean="0"/>
              <a:t>We’re also looking to change how we collect public</a:t>
            </a:r>
            <a:r>
              <a:rPr lang="en-US" baseline="0" dirty="0" smtClean="0"/>
              <a:t> </a:t>
            </a:r>
            <a:r>
              <a:rPr lang="en-US" dirty="0" smtClean="0"/>
              <a:t>comment.</a:t>
            </a:r>
          </a:p>
          <a:p>
            <a:pPr marL="628650" lvl="1" indent="-171450">
              <a:buFont typeface="Arial" panose="020B0604020202020204" pitchFamily="34" charset="0"/>
              <a:buChar char="•"/>
            </a:pPr>
            <a:r>
              <a:rPr lang="en-US" dirty="0" smtClean="0"/>
              <a:t>Instead of collecting one comment per committee or region, we want to collect comment at the individual</a:t>
            </a:r>
            <a:r>
              <a:rPr lang="en-US" baseline="0" dirty="0" smtClean="0"/>
              <a:t> level. That will allow us to show a comment from a committee or region. It will also allow us to group comments according to other </a:t>
            </a:r>
            <a:r>
              <a:rPr lang="en-US" dirty="0" smtClean="0"/>
              <a:t>demographics (ex. member type, patients, geography, etc.)</a:t>
            </a:r>
          </a:p>
          <a:p>
            <a:pPr marL="628650" lvl="1" indent="-171450">
              <a:buFont typeface="Arial" panose="020B0604020202020204" pitchFamily="34" charset="0"/>
              <a:buChar char="•"/>
            </a:pPr>
            <a:r>
              <a:rPr lang="en-US" dirty="0" smtClean="0"/>
              <a:t>For example, aggregate the</a:t>
            </a:r>
            <a:r>
              <a:rPr lang="en-US" baseline="0" dirty="0" smtClean="0"/>
              <a:t> OPO voice whether it was submitted through a regional meeting, a committee meeting, or online public comment.</a:t>
            </a:r>
            <a:endParaRPr lang="en-US"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15</a:t>
            </a:fld>
            <a:endParaRPr lang="en-US"/>
          </a:p>
        </p:txBody>
      </p:sp>
    </p:spTree>
    <p:extLst>
      <p:ext uri="{BB962C8B-B14F-4D97-AF65-F5344CB8AC3E}">
        <p14:creationId xmlns:p14="http://schemas.microsoft.com/office/powerpoint/2010/main" val="2200187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[Collect individual responses from audience.]</a:t>
            </a: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16</a:t>
            </a:fld>
            <a:endParaRPr lang="en-US"/>
          </a:p>
        </p:txBody>
      </p:sp>
    </p:spTree>
    <p:extLst>
      <p:ext uri="{BB962C8B-B14F-4D97-AF65-F5344CB8AC3E}">
        <p14:creationId xmlns:p14="http://schemas.microsoft.com/office/powerpoint/2010/main" val="556980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17</a:t>
            </a:fld>
            <a:endParaRPr lang="en-US"/>
          </a:p>
        </p:txBody>
      </p:sp>
    </p:spTree>
    <p:extLst>
      <p:ext uri="{BB962C8B-B14F-4D97-AF65-F5344CB8AC3E}">
        <p14:creationId xmlns:p14="http://schemas.microsoft.com/office/powerpoint/2010/main" val="3313975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r>
              <a:rPr lang="en-US" dirty="0" smtClean="0"/>
              <a:t>Before I present</a:t>
            </a:r>
            <a:r>
              <a:rPr lang="en-US" baseline="0" dirty="0" smtClean="0"/>
              <a:t> this concept, I’m going to review the timeline if it were to proceed along the projected path. </a:t>
            </a:r>
            <a:endParaRPr lang="en-US" dirty="0" smtClean="0"/>
          </a:p>
          <a:p>
            <a:endParaRPr lang="en-US" dirty="0" smtClean="0"/>
          </a:p>
          <a:p>
            <a:r>
              <a:rPr lang="en-US" dirty="0" smtClean="0"/>
              <a:t>We are at the stage where we’re collecting feedback from stakeholders.</a:t>
            </a:r>
          </a:p>
          <a:p>
            <a:pPr marL="171450" indent="-171450">
              <a:buFont typeface="Arial" panose="020B0604020202020204" pitchFamily="34" charset="0"/>
              <a:buChar char="•"/>
            </a:pPr>
            <a:r>
              <a:rPr lang="en-US" dirty="0" smtClean="0"/>
              <a:t>Don’t have all of the answers right now.</a:t>
            </a:r>
          </a:p>
          <a:p>
            <a:pPr marL="171450" indent="-171450">
              <a:buFont typeface="Arial" panose="020B0604020202020204" pitchFamily="34" charset="0"/>
              <a:buChar char="•"/>
            </a:pPr>
            <a:r>
              <a:rPr lang="en-US" dirty="0" smtClean="0"/>
              <a:t>Also, there</a:t>
            </a:r>
            <a:r>
              <a:rPr lang="en-US" baseline="0" dirty="0" smtClean="0"/>
              <a:t> is time to include suggestions and modifications.</a:t>
            </a:r>
          </a:p>
          <a:p>
            <a:pPr marL="171450" indent="-171450">
              <a:buFont typeface="Arial" panose="020B0604020202020204" pitchFamily="34" charset="0"/>
              <a:buChar char="•"/>
            </a:pPr>
            <a:r>
              <a:rPr lang="en-US" baseline="0" dirty="0" smtClean="0"/>
              <a:t>Just like any policy proposal, the final version usually isn’t identical to the first version.</a:t>
            </a:r>
            <a:endParaRPr lang="en-US" dirty="0" smtClean="0"/>
          </a:p>
          <a:p>
            <a:endParaRPr lang="en-US" dirty="0" smtClean="0"/>
          </a:p>
          <a:p>
            <a:r>
              <a:rPr lang="en-US" dirty="0" smtClean="0"/>
              <a:t>December 2017 Board Meeting</a:t>
            </a:r>
          </a:p>
          <a:p>
            <a:pPr lvl="1"/>
            <a:r>
              <a:rPr lang="en-US" sz="2200" dirty="0" smtClean="0"/>
              <a:t>Endorsed by Executive Committee at Board Meeting</a:t>
            </a:r>
          </a:p>
          <a:p>
            <a:pPr lvl="1"/>
            <a:r>
              <a:rPr lang="en-US" sz="2200" dirty="0" smtClean="0"/>
              <a:t>Presented concept to Committee Chairs during Leadership Breakfast Meeting</a:t>
            </a:r>
          </a:p>
          <a:p>
            <a:r>
              <a:rPr lang="en-US" dirty="0" smtClean="0"/>
              <a:t>Spring 2018</a:t>
            </a:r>
          </a:p>
          <a:p>
            <a:pPr lvl="1"/>
            <a:r>
              <a:rPr lang="en-US" sz="2200" dirty="0" smtClean="0"/>
              <a:t>Present concept at Regional Meetings for initial feedback</a:t>
            </a:r>
          </a:p>
          <a:p>
            <a:pPr lvl="1"/>
            <a:r>
              <a:rPr lang="en-US" sz="2200" dirty="0" smtClean="0"/>
              <a:t>Pilot feedback tools in committees slated for constituent “Expert Councils” to collect wider feedback from constituent community</a:t>
            </a:r>
          </a:p>
          <a:p>
            <a:pPr lvl="0"/>
            <a:r>
              <a:rPr lang="en-US" dirty="0" smtClean="0"/>
              <a:t>Fall</a:t>
            </a:r>
            <a:r>
              <a:rPr lang="en-US" baseline="0" dirty="0" smtClean="0"/>
              <a:t> 2018</a:t>
            </a:r>
            <a:endParaRPr lang="en-US" dirty="0" smtClean="0"/>
          </a:p>
          <a:p>
            <a:pPr lvl="1"/>
            <a:r>
              <a:rPr lang="en-US" dirty="0" smtClean="0"/>
              <a:t>Full implementation will take policy and bylaw changes. Can start making some changes now.</a:t>
            </a:r>
          </a:p>
          <a:p>
            <a:pPr lvl="1"/>
            <a:r>
              <a:rPr lang="en-US" dirty="0" smtClean="0"/>
              <a:t>If feedback on the concept is favorable, the proposal is slated for public comment in Fall 2018.</a:t>
            </a:r>
          </a:p>
          <a:p>
            <a:pPr lvl="1"/>
            <a:r>
              <a:rPr lang="en-US" dirty="0" smtClean="0"/>
              <a:t>If</a:t>
            </a:r>
            <a:r>
              <a:rPr lang="en-US" baseline="0" dirty="0" smtClean="0"/>
              <a:t> public comment is favorable, then Board consideration in December 2018.</a:t>
            </a:r>
            <a:endParaRPr lang="en-US" dirty="0" smtClean="0"/>
          </a:p>
          <a:p>
            <a:pPr lvl="0"/>
            <a:r>
              <a:rPr lang="en-US" dirty="0" smtClean="0"/>
              <a:t>July 1, 2019</a:t>
            </a:r>
          </a:p>
          <a:p>
            <a:pPr lvl="1"/>
            <a:r>
              <a:rPr lang="en-US" dirty="0" smtClean="0"/>
              <a:t>Target implementation</a:t>
            </a:r>
            <a:endParaRPr lang="en-US" sz="280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2</a:t>
            </a:fld>
            <a:endParaRPr lang="en-US"/>
          </a:p>
        </p:txBody>
      </p:sp>
    </p:spTree>
    <p:extLst>
      <p:ext uri="{BB962C8B-B14F-4D97-AF65-F5344CB8AC3E}">
        <p14:creationId xmlns:p14="http://schemas.microsoft.com/office/powerpoint/2010/main" val="343131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a:lnSpc>
                <a:spcPct val="150000"/>
              </a:lnSpc>
            </a:pPr>
            <a:r>
              <a:rPr lang="en-US" dirty="0" smtClean="0"/>
              <a:t>The</a:t>
            </a:r>
            <a:r>
              <a:rPr lang="en-US" baseline="0" dirty="0" smtClean="0"/>
              <a:t> current committee structure is a one-sized fits all approach that limits opportunity for participation and makes it difficult to incorporate diverse perspectives in the policy development process. This system, along with how we currently collect public comment from the regions, committees, societies, and general public also doesn’t allow the Board to fully consider the sentiment of those groups when making decisions. </a:t>
            </a:r>
            <a:endParaRPr lang="en-US" dirty="0" smtClean="0"/>
          </a:p>
          <a:p>
            <a:pPr>
              <a:lnSpc>
                <a:spcPct val="150000"/>
              </a:lnSpc>
            </a:pPr>
            <a:endParaRPr lang="en-US" dirty="0" smtClean="0"/>
          </a:p>
          <a:p>
            <a:pPr>
              <a:lnSpc>
                <a:spcPct val="150000"/>
              </a:lnSpc>
            </a:pPr>
            <a:r>
              <a:rPr lang="en-US" dirty="0" smtClean="0"/>
              <a:t>Our goal</a:t>
            </a:r>
            <a:r>
              <a:rPr lang="en-US" baseline="0" dirty="0" smtClean="0"/>
              <a:t> is to build a committee structures that ultimately </a:t>
            </a:r>
          </a:p>
          <a:p>
            <a:pPr>
              <a:lnSpc>
                <a:spcPct val="150000"/>
              </a:lnSpc>
            </a:pPr>
            <a:r>
              <a:rPr lang="en-US" sz="1200" baseline="0" dirty="0" smtClean="0"/>
              <a:t>-</a:t>
            </a:r>
            <a:r>
              <a:rPr lang="en-US" sz="1200" dirty="0" smtClean="0"/>
              <a:t>Increases opportunities for participation, for example, by adding more spots to be official volunteers for the OPTN (greater than the limited # of committee and board spots currently available)</a:t>
            </a:r>
          </a:p>
          <a:p>
            <a:pPr>
              <a:lnSpc>
                <a:spcPct val="150000"/>
              </a:lnSpc>
            </a:pPr>
            <a:r>
              <a:rPr lang="en-US" sz="1200" dirty="0" smtClean="0"/>
              <a:t>-Increases minority representation on the committees,</a:t>
            </a:r>
            <a:r>
              <a:rPr lang="en-US" sz="1200" baseline="0" dirty="0" smtClean="0"/>
              <a:t> by taking an even more concerted approach to ensuring that the volunteer workforce reflects the system we serve.</a:t>
            </a:r>
            <a:endParaRPr lang="en-US" sz="1200" dirty="0" smtClean="0"/>
          </a:p>
          <a:p>
            <a:pPr>
              <a:lnSpc>
                <a:spcPct val="150000"/>
              </a:lnSpc>
            </a:pPr>
            <a:r>
              <a:rPr lang="en-US" sz="1200" dirty="0" smtClean="0"/>
              <a:t>-Ensures diversity in perspectives on committees – by amplifying the voices of certain</a:t>
            </a:r>
            <a:r>
              <a:rPr lang="en-US" sz="1200" baseline="0" dirty="0" smtClean="0"/>
              <a:t> types of members across groups rather than containing them within a group, and by strengthening that individual’s sole contribution to a group discussion by helping them know they have the backing of lots of people from their same perspective</a:t>
            </a:r>
            <a:endParaRPr lang="en-US" sz="1200" dirty="0" smtClean="0"/>
          </a:p>
          <a:p>
            <a:pPr>
              <a:lnSpc>
                <a:spcPct val="150000"/>
              </a:lnSpc>
            </a:pPr>
            <a:r>
              <a:rPr lang="en-US" sz="1200" dirty="0" smtClean="0"/>
              <a:t>-Strengthen connections between the Board and committees – by building</a:t>
            </a:r>
            <a:r>
              <a:rPr lang="en-US" sz="1200" baseline="0" dirty="0" smtClean="0"/>
              <a:t> in Board spots on the committees and expert councils to be the connection between the groups, and to create a better structure for promoting someone through the volunteer lifecycle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a:p>
        </p:txBody>
      </p:sp>
    </p:spTree>
    <p:extLst>
      <p:ext uri="{BB962C8B-B14F-4D97-AF65-F5344CB8AC3E}">
        <p14:creationId xmlns:p14="http://schemas.microsoft.com/office/powerpoint/2010/main" val="3459695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nvPr>
        </p:nvSpPr>
        <p:spPr/>
        <p:txBody>
          <a:bodyPr/>
          <a:lstStyle/>
          <a:p>
            <a:r>
              <a:rPr lang="en-US" dirty="0" smtClean="0"/>
              <a:t>This is an example of a</a:t>
            </a:r>
            <a:r>
              <a:rPr lang="en-US" baseline="0" dirty="0" smtClean="0"/>
              <a:t> standing committee roster, whose structure is defined in our Bylaws.  </a:t>
            </a:r>
          </a:p>
          <a:p>
            <a:endParaRPr lang="en-US" dirty="0" smtClean="0"/>
          </a:p>
          <a:p>
            <a:r>
              <a:rPr lang="en-US" dirty="0" smtClean="0"/>
              <a:t>Limited opportunities for entire transplant community to participate</a:t>
            </a:r>
          </a:p>
          <a:p>
            <a:r>
              <a:rPr lang="en-US" dirty="0" smtClean="0"/>
              <a:t>Difficult to incorporate diversity in perspectives on committees </a:t>
            </a:r>
          </a:p>
          <a:p>
            <a:r>
              <a:rPr lang="en-US" dirty="0" smtClean="0"/>
              <a:t>Perspectives of important stakeholders (patients, living donors, donor family, professional groups like transplant administrators, OPO execs) are offered sporadically throughout our committee system</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4</a:t>
            </a:fld>
            <a:endParaRPr lang="en-US"/>
          </a:p>
        </p:txBody>
      </p:sp>
    </p:spTree>
    <p:extLst>
      <p:ext uri="{BB962C8B-B14F-4D97-AF65-F5344CB8AC3E}">
        <p14:creationId xmlns:p14="http://schemas.microsoft.com/office/powerpoint/2010/main" val="1273541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nvPr>
        </p:nvSpPr>
        <p:spPr/>
        <p:txBody>
          <a:bodyPr/>
          <a:lstStyle/>
          <a:p>
            <a:r>
              <a:rPr lang="en-US" dirty="0" smtClean="0"/>
              <a:t>So</a:t>
            </a:r>
            <a:r>
              <a:rPr lang="en-US" baseline="0" dirty="0" smtClean="0"/>
              <a:t> when limited by the current constraints, though the patient affairs committee should be providing the perspective of patient and donor families, only a fraction of the membership on the committee actually represents this perspective.</a:t>
            </a:r>
          </a:p>
          <a:p>
            <a:endParaRPr lang="en-US" dirty="0" smtClean="0"/>
          </a:p>
          <a:p>
            <a:r>
              <a:rPr lang="en-US" dirty="0" smtClean="0"/>
              <a:t>Also, 1 member of the committee identifies as Hispanic and 1 as African American, but neither of these are transplant recipients/patients,</a:t>
            </a:r>
            <a:r>
              <a:rPr lang="en-US" baseline="0" dirty="0" smtClean="0"/>
              <a:t> meaning we are not capturing the voice of those patients who might be a part of underserved populations.  </a:t>
            </a:r>
            <a:endParaRPr lang="en-US" dirty="0" smtClean="0"/>
          </a:p>
          <a:p>
            <a:endParaRPr lang="en-US" dirty="0" smtClean="0"/>
          </a:p>
          <a:p>
            <a:r>
              <a:rPr lang="en-US" dirty="0" smtClean="0"/>
              <a:t>Some other examples of the effects</a:t>
            </a:r>
            <a:r>
              <a:rPr lang="en-US" baseline="0" dirty="0" smtClean="0"/>
              <a:t> of current constraints:</a:t>
            </a:r>
            <a:endParaRPr lang="en-US" dirty="0" smtClean="0"/>
          </a:p>
          <a:p>
            <a:endParaRPr lang="en-US" dirty="0" smtClean="0"/>
          </a:p>
          <a:p>
            <a:r>
              <a:rPr lang="en-US" dirty="0" smtClean="0"/>
              <a:t>Another</a:t>
            </a:r>
            <a:r>
              <a:rPr lang="en-US" baseline="0" dirty="0" smtClean="0"/>
              <a:t> thing to note, n</a:t>
            </a:r>
            <a:r>
              <a:rPr lang="en-US" dirty="0" smtClean="0"/>
              <a:t>ot </a:t>
            </a:r>
            <a:r>
              <a:rPr lang="en-US" dirty="0"/>
              <a:t>every committee needs regional representation.</a:t>
            </a:r>
          </a:p>
          <a:p>
            <a:r>
              <a:rPr lang="en-US" u="sng" dirty="0"/>
              <a:t>Ex.</a:t>
            </a:r>
            <a:r>
              <a:rPr lang="en-US" dirty="0"/>
              <a:t> </a:t>
            </a:r>
            <a:r>
              <a:rPr lang="en-US" dirty="0" smtClean="0"/>
              <a:t>The Patient </a:t>
            </a:r>
            <a:r>
              <a:rPr lang="en-US" dirty="0"/>
              <a:t>Affairs Committee primarily provides </a:t>
            </a:r>
            <a:r>
              <a:rPr lang="en-US" dirty="0" smtClean="0"/>
              <a:t>the patient </a:t>
            </a:r>
            <a:r>
              <a:rPr lang="en-US" dirty="0"/>
              <a:t>perspective on proposed policies and projects. Regional representation is not essential to achieving </a:t>
            </a:r>
            <a:r>
              <a:rPr lang="en-US" dirty="0" smtClean="0"/>
              <a:t>this-</a:t>
            </a:r>
            <a:r>
              <a:rPr lang="en-US" baseline="0" dirty="0" smtClean="0"/>
              <a:t> the patient perspective should be relatively immune to geographical boundaries.</a:t>
            </a:r>
          </a:p>
          <a:p>
            <a:endParaRPr lang="en-US" baseline="0" dirty="0" smtClean="0"/>
          </a:p>
          <a:p>
            <a:r>
              <a:rPr lang="en-US" baseline="0" dirty="0" smtClean="0"/>
              <a:t>Also, not</a:t>
            </a:r>
            <a:r>
              <a:rPr lang="en-US" dirty="0" smtClean="0"/>
              <a:t> </a:t>
            </a:r>
            <a:r>
              <a:rPr lang="en-US" dirty="0"/>
              <a:t>every committee needs the at-large representation currently required in the Bylaws.</a:t>
            </a:r>
          </a:p>
          <a:p>
            <a:r>
              <a:rPr lang="en-US" u="sng" dirty="0"/>
              <a:t>Ex.</a:t>
            </a:r>
            <a:r>
              <a:rPr lang="en-US" dirty="0"/>
              <a:t> Operations and Safety Committee primarily concerned with transplant program and OPO operations and process.  A patient perspective is not essential to achieving </a:t>
            </a:r>
            <a:r>
              <a:rPr lang="en-US" dirty="0" smtClean="0"/>
              <a:t>this,</a:t>
            </a:r>
            <a:r>
              <a:rPr lang="en-US" baseline="0" dirty="0" smtClean="0"/>
              <a:t> so the Bylaws requirement of having a representative from the patient and donor family perspective is unnecessary.  </a:t>
            </a:r>
            <a:endParaRPr lang="en-US" dirty="0"/>
          </a:p>
          <a:p>
            <a:endParaRPr lang="en-US" dirty="0" smtClean="0"/>
          </a:p>
        </p:txBody>
      </p:sp>
      <p:sp>
        <p:nvSpPr>
          <p:cNvPr id="4" name="Slide Number Placeholder 3"/>
          <p:cNvSpPr>
            <a:spLocks noGrp="1"/>
          </p:cNvSpPr>
          <p:nvPr>
            <p:ph type="sldNum" sz="quarter" idx="10"/>
          </p:nvPr>
        </p:nvSpPr>
        <p:spPr/>
        <p:txBody>
          <a:bodyPr/>
          <a:lstStyle/>
          <a:p>
            <a:fld id="{26E34781-6EDE-5B4E-B103-71F0AC490716}" type="slidenum">
              <a:rPr lang="en-US" smtClean="0"/>
              <a:t>5</a:t>
            </a:fld>
            <a:endParaRPr lang="en-US"/>
          </a:p>
        </p:txBody>
      </p:sp>
    </p:spTree>
    <p:extLst>
      <p:ext uri="{BB962C8B-B14F-4D97-AF65-F5344CB8AC3E}">
        <p14:creationId xmlns:p14="http://schemas.microsoft.com/office/powerpoint/2010/main" val="3773655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E34781-6EDE-5B4E-B103-71F0AC490716}" type="slidenum">
              <a:rPr lang="en-US" smtClean="0"/>
              <a:t>6</a:t>
            </a:fld>
            <a:endParaRPr lang="en-US"/>
          </a:p>
        </p:txBody>
      </p:sp>
    </p:spTree>
    <p:extLst>
      <p:ext uri="{BB962C8B-B14F-4D97-AF65-F5344CB8AC3E}">
        <p14:creationId xmlns:p14="http://schemas.microsoft.com/office/powerpoint/2010/main" val="162681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a:lnSpc>
                <a:spcPct val="150000"/>
              </a:lnSpc>
            </a:pPr>
            <a:r>
              <a:rPr lang="en-US" dirty="0" smtClean="0"/>
              <a:t>Our goal</a:t>
            </a:r>
            <a:r>
              <a:rPr lang="en-US" baseline="0" dirty="0" smtClean="0"/>
              <a:t> is to build a committee structures that ultimately </a:t>
            </a:r>
          </a:p>
          <a:p>
            <a:pPr>
              <a:lnSpc>
                <a:spcPct val="150000"/>
              </a:lnSpc>
            </a:pPr>
            <a:endParaRPr lang="en-US" baseline="0" dirty="0" smtClean="0"/>
          </a:p>
          <a:p>
            <a:pPr>
              <a:lnSpc>
                <a:spcPct val="150000"/>
              </a:lnSpc>
            </a:pPr>
            <a:r>
              <a:rPr lang="en-US" sz="1200" baseline="0" dirty="0" smtClean="0"/>
              <a:t>-</a:t>
            </a:r>
            <a:r>
              <a:rPr lang="en-US" sz="1200" dirty="0" smtClean="0"/>
              <a:t>Increases opportunities for participation, for example, by adding more spots to be official volunteers for the OPTN (greater than the limited # of committee and board spots currently available)</a:t>
            </a:r>
          </a:p>
          <a:p>
            <a:pPr>
              <a:lnSpc>
                <a:spcPct val="150000"/>
              </a:lnSpc>
            </a:pPr>
            <a:r>
              <a:rPr lang="en-US" sz="1200" dirty="0" smtClean="0"/>
              <a:t>-Increases minority representation on the committees,</a:t>
            </a:r>
            <a:r>
              <a:rPr lang="en-US" sz="1200" baseline="0" dirty="0" smtClean="0"/>
              <a:t> by taking an even more concerted approach to ensuring that the volunteer workforce reflects the system we serve.</a:t>
            </a:r>
            <a:endParaRPr lang="en-US" sz="1200" dirty="0" smtClean="0"/>
          </a:p>
          <a:p>
            <a:pPr>
              <a:lnSpc>
                <a:spcPct val="150000"/>
              </a:lnSpc>
            </a:pPr>
            <a:r>
              <a:rPr lang="en-US" sz="1200" dirty="0" smtClean="0"/>
              <a:t>-Ensures diversity in perspectives on committees – by amplifying the voices of certain</a:t>
            </a:r>
            <a:r>
              <a:rPr lang="en-US" sz="1200" baseline="0" dirty="0" smtClean="0"/>
              <a:t> types of members across groups rather than containing them within a group, and by strengthening that individual’s sole contribution to a group discussion by helping them know they have the backing of lots of people from their same perspective</a:t>
            </a:r>
            <a:endParaRPr lang="en-US" sz="1200" dirty="0" smtClean="0"/>
          </a:p>
          <a:p>
            <a:pPr>
              <a:lnSpc>
                <a:spcPct val="150000"/>
              </a:lnSpc>
            </a:pPr>
            <a:r>
              <a:rPr lang="en-US" sz="1200" dirty="0" smtClean="0"/>
              <a:t>-Strengthen connections between the Board and committees – by building</a:t>
            </a:r>
            <a:r>
              <a:rPr lang="en-US" sz="1200" baseline="0" dirty="0" smtClean="0"/>
              <a:t> in Board spots on the committees and expert councils to be the connection between the groups, and to create a better structure for promoting someone through the volunteer lifecycle</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7</a:t>
            </a:fld>
            <a:endParaRPr lang="en-US"/>
          </a:p>
        </p:txBody>
      </p:sp>
    </p:spTree>
    <p:extLst>
      <p:ext uri="{BB962C8B-B14F-4D97-AF65-F5344CB8AC3E}">
        <p14:creationId xmlns:p14="http://schemas.microsoft.com/office/powerpoint/2010/main" val="1172924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r>
              <a:rPr lang="en-US" sz="1200" kern="1200" dirty="0" smtClean="0">
                <a:solidFill>
                  <a:schemeClr val="tx1"/>
                </a:solidFill>
                <a:effectLst/>
                <a:latin typeface="+mn-lt"/>
                <a:ea typeface="+mn-ea"/>
                <a:cs typeface="+mn-cs"/>
              </a:rPr>
              <a:t>We started with our</a:t>
            </a:r>
            <a:r>
              <a:rPr lang="en-US" sz="1200" kern="1200" baseline="0" dirty="0" smtClean="0">
                <a:solidFill>
                  <a:schemeClr val="tx1"/>
                </a:solidFill>
                <a:effectLst/>
                <a:latin typeface="+mn-lt"/>
                <a:ea typeface="+mn-ea"/>
                <a:cs typeface="+mn-cs"/>
              </a:rPr>
              <a:t> current committee structure to think about what our committees currently provide to the OPTN. </a:t>
            </a:r>
            <a:r>
              <a:rPr lang="en-US" sz="1200" kern="1200" dirty="0" smtClean="0">
                <a:solidFill>
                  <a:schemeClr val="tx1"/>
                </a:solidFill>
                <a:effectLst/>
                <a:latin typeface="+mn-lt"/>
                <a:ea typeface="+mn-ea"/>
                <a:cs typeface="+mn-cs"/>
              </a:rPr>
              <a:t>We’ve categorized committee characteristics into three categories – subjects, perspectives, and tasks.  We tend to think only about subjects and perspectives, and then create a committee for each, that then don’t really talk to each other.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addition of the task category might make it easier to understand that these should be integrated activities, not stand alone things.   For example, if we need surgical perspectives on allocation policy around kidneys, then the current kidney committee is probably pretty well suited for that.  Is it equally well suited for surgical perspectives about member outcomes in kidney transplant?  Maybe not.  Or maybe so, and we just have an MPSC because it’s too much work for kidney to be </a:t>
            </a:r>
            <a:r>
              <a:rPr lang="en-US" sz="1200" kern="1200" dirty="0" err="1" smtClean="0">
                <a:solidFill>
                  <a:schemeClr val="tx1"/>
                </a:solidFill>
                <a:effectLst/>
                <a:latin typeface="+mn-lt"/>
                <a:ea typeface="+mn-ea"/>
                <a:cs typeface="+mn-cs"/>
              </a:rPr>
              <a:t>rulemaker</a:t>
            </a:r>
            <a:r>
              <a:rPr lang="en-US" sz="1200" kern="1200" dirty="0" smtClean="0">
                <a:solidFill>
                  <a:schemeClr val="tx1"/>
                </a:solidFill>
                <a:effectLst/>
                <a:latin typeface="+mn-lt"/>
                <a:ea typeface="+mn-ea"/>
                <a:cs typeface="+mn-cs"/>
              </a:rPr>
              <a:t> and judge both.</a:t>
            </a:r>
          </a:p>
        </p:txBody>
      </p:sp>
      <p:sp>
        <p:nvSpPr>
          <p:cNvPr id="4" name="Slide Number Placeholder 3"/>
          <p:cNvSpPr>
            <a:spLocks noGrp="1"/>
          </p:cNvSpPr>
          <p:nvPr>
            <p:ph type="sldNum" sz="quarter" idx="10"/>
          </p:nvPr>
        </p:nvSpPr>
        <p:spPr/>
        <p:txBody>
          <a:bodyPr/>
          <a:lstStyle/>
          <a:p>
            <a:fld id="{26E34781-6EDE-5B4E-B103-71F0AC490716}" type="slidenum">
              <a:rPr lang="en-US" smtClean="0"/>
              <a:t>8</a:t>
            </a:fld>
            <a:endParaRPr lang="en-US"/>
          </a:p>
        </p:txBody>
      </p:sp>
    </p:spTree>
    <p:extLst>
      <p:ext uri="{BB962C8B-B14F-4D97-AF65-F5344CB8AC3E}">
        <p14:creationId xmlns:p14="http://schemas.microsoft.com/office/powerpoint/2010/main" val="3998540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238" y="681038"/>
            <a:ext cx="3722687" cy="2095500"/>
          </a:xfrm>
        </p:spPr>
      </p:sp>
      <p:sp>
        <p:nvSpPr>
          <p:cNvPr id="3" name="Notes Placeholder 2"/>
          <p:cNvSpPr>
            <a:spLocks noGrp="1"/>
          </p:cNvSpPr>
          <p:nvPr>
            <p:ph type="body" idx="1"/>
            <p:custDataLst>
              <p:tags r:id="rId1"/>
            </p:custDataLst>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smtClean="0"/>
              <a:t>To achieve</a:t>
            </a:r>
            <a:r>
              <a:rPr lang="en-US" sz="1200" baseline="0" dirty="0" smtClean="0"/>
              <a:t> these goals, we are proposing a new committee framework in this concept paper. </a:t>
            </a:r>
            <a:endParaRPr lang="en-US"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Subject Committees present policy proposals to the Board, and leaders are often identified for Board service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Expert Councils communicate with Subject Committees through their representatives, and Councils are educated on proposal development</a:t>
            </a:r>
          </a:p>
          <a:p>
            <a:pPr marL="171450" indent="-171450">
              <a:buFont typeface="Arial" panose="020B0604020202020204" pitchFamily="34" charset="0"/>
              <a:buChar char="•"/>
            </a:pPr>
            <a:r>
              <a:rPr lang="en-US" sz="1200" dirty="0" smtClean="0"/>
              <a:t>Representatives from the Board sit on Expert Councils providing:</a:t>
            </a:r>
          </a:p>
          <a:p>
            <a:pPr marL="742950" lvl="1" indent="-285750">
              <a:buFontTx/>
              <a:buChar char="-"/>
            </a:pPr>
            <a:r>
              <a:rPr lang="en-US" sz="1200" dirty="0" smtClean="0"/>
              <a:t>Knowledge sharing</a:t>
            </a:r>
          </a:p>
          <a:p>
            <a:pPr marL="742950" lvl="1" indent="-285750">
              <a:buFontTx/>
              <a:buChar char="-"/>
            </a:pPr>
            <a:r>
              <a:rPr lang="en-US" sz="1200" dirty="0" smtClean="0"/>
              <a:t>A direct link to the Board</a:t>
            </a:r>
          </a:p>
          <a:p>
            <a:pPr marL="742950" lvl="1" indent="-285750">
              <a:buFontTx/>
              <a:buChar char="-"/>
            </a:pPr>
            <a:r>
              <a:rPr lang="en-US" sz="1200" dirty="0" smtClean="0"/>
              <a:t>A more established pipeline for succession planning</a:t>
            </a:r>
          </a:p>
          <a:p>
            <a:pPr marL="742950" lvl="1" indent="-285750">
              <a:buFontTx/>
              <a:buChar char="-"/>
            </a:pPr>
            <a:r>
              <a:rPr lang="en-US" sz="1200" dirty="0" smtClean="0"/>
              <a:t>Leaders often identified for Board service</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9</a:t>
            </a:fld>
            <a:endParaRPr lang="en-US"/>
          </a:p>
        </p:txBody>
      </p:sp>
    </p:spTree>
    <p:extLst>
      <p:ext uri="{BB962C8B-B14F-4D97-AF65-F5344CB8AC3E}">
        <p14:creationId xmlns:p14="http://schemas.microsoft.com/office/powerpoint/2010/main" val="5056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540" y="1721629"/>
            <a:ext cx="11073631"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540" y="3810000"/>
            <a:ext cx="11073631"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279" y="156310"/>
            <a:ext cx="11651769"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278" y="1348828"/>
            <a:ext cx="11394917"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7417" y="6376615"/>
            <a:ext cx="2066288"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05156" y="6326538"/>
            <a:ext cx="1780858" cy="421957"/>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556540" y="1577249"/>
            <a:ext cx="11073631" cy="1619250"/>
          </a:xfrm>
        </p:spPr>
        <p:txBody>
          <a:bodyPr/>
          <a:lstStyle/>
          <a:p>
            <a:r>
              <a:rPr lang="en-US" sz="6600" dirty="0" smtClean="0"/>
              <a:t>Concept Paper: </a:t>
            </a:r>
            <a:br>
              <a:rPr lang="en-US" sz="6600" dirty="0" smtClean="0"/>
            </a:br>
            <a:r>
              <a:rPr lang="en-US" sz="6600" dirty="0" smtClean="0"/>
              <a:t>Improving the OPTN/UNOS Committee Structure</a:t>
            </a:r>
            <a:endParaRPr lang="en-US" sz="6600" dirty="0"/>
          </a:p>
        </p:txBody>
      </p:sp>
      <p:sp>
        <p:nvSpPr>
          <p:cNvPr id="6" name="Subtitle 5"/>
          <p:cNvSpPr>
            <a:spLocks noGrp="1"/>
          </p:cNvSpPr>
          <p:nvPr>
            <p:ph type="subTitle" idx="1"/>
          </p:nvPr>
        </p:nvSpPr>
        <p:spPr>
          <a:xfrm>
            <a:off x="556539" y="4346938"/>
            <a:ext cx="11073631" cy="753036"/>
          </a:xfrm>
        </p:spPr>
        <p:txBody>
          <a:bodyPr>
            <a:normAutofit fontScale="62500" lnSpcReduction="20000"/>
          </a:bodyPr>
          <a:lstStyle/>
          <a:p>
            <a:r>
              <a:rPr lang="en-US" sz="4000" dirty="0" smtClean="0">
                <a:solidFill>
                  <a:schemeClr val="accent1"/>
                </a:solidFill>
              </a:rPr>
              <a:t>Yolanda Becker, MD</a:t>
            </a:r>
          </a:p>
          <a:p>
            <a:r>
              <a:rPr lang="en-US" sz="4000" dirty="0" smtClean="0">
                <a:solidFill>
                  <a:schemeClr val="accent1"/>
                </a:solidFill>
              </a:rPr>
              <a:t>Chair of the Executive Committee, OPTN/UNOS President</a:t>
            </a:r>
            <a:endParaRPr lang="en-US" sz="4000" dirty="0">
              <a:solidFill>
                <a:schemeClr val="accent1"/>
              </a:solidFill>
            </a:endParaRPr>
          </a:p>
        </p:txBody>
      </p:sp>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Tree>
    <p:extLst>
      <p:ext uri="{BB962C8B-B14F-4D97-AF65-F5344CB8AC3E}">
        <p14:creationId xmlns:p14="http://schemas.microsoft.com/office/powerpoint/2010/main" val="4016702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276071636"/>
              </p:ext>
            </p:extLst>
          </p:nvPr>
        </p:nvGraphicFramePr>
        <p:xfrm>
          <a:off x="-2" y="0"/>
          <a:ext cx="12188826" cy="6858003"/>
        </p:xfrm>
        <a:graphic>
          <a:graphicData uri="http://schemas.openxmlformats.org/drawingml/2006/table">
            <a:tbl>
              <a:tblPr firstRow="1" bandRow="1">
                <a:tableStyleId>{F2DE63D5-997A-4646-A377-4702673A728D}</a:tableStyleId>
              </a:tblPr>
              <a:tblGrid>
                <a:gridCol w="6094413">
                  <a:extLst>
                    <a:ext uri="{9D8B030D-6E8A-4147-A177-3AD203B41FA5}">
                      <a16:colId xmlns:a16="http://schemas.microsoft.com/office/drawing/2014/main" val="20000"/>
                    </a:ext>
                  </a:extLst>
                </a:gridCol>
                <a:gridCol w="6094413">
                  <a:extLst>
                    <a:ext uri="{9D8B030D-6E8A-4147-A177-3AD203B41FA5}">
                      <a16:colId xmlns:a16="http://schemas.microsoft.com/office/drawing/2014/main" val="20001"/>
                    </a:ext>
                  </a:extLst>
                </a:gridCol>
              </a:tblGrid>
              <a:tr h="384962">
                <a:tc>
                  <a:txBody>
                    <a:bodyPr/>
                    <a:lstStyle/>
                    <a:p>
                      <a:pPr marL="0" marR="0" algn="ctr">
                        <a:spcBef>
                          <a:spcPts val="0"/>
                        </a:spcBef>
                        <a:spcAft>
                          <a:spcPts val="600"/>
                        </a:spcAft>
                      </a:pPr>
                      <a:r>
                        <a:rPr lang="en-US" sz="2400" dirty="0">
                          <a:effectLst/>
                        </a:rPr>
                        <a:t>Subject Committees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600"/>
                        </a:spcAft>
                      </a:pPr>
                      <a:r>
                        <a:rPr lang="en-US" sz="2400" dirty="0">
                          <a:effectLst/>
                        </a:rPr>
                        <a:t>Expert Councils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effectLst/>
                        </a:rPr>
                        <a:t>Chair and Vice-Chair</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Chair and Vice-Chair</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effectLst/>
                        </a:rPr>
                        <a:t>Chairs would attend Board meeting</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Chairs would attend Board meeting</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effectLst/>
                        </a:rPr>
                        <a:t>Vice-Chair serves on POC</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Vice-Chair serves on POC</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effectLst/>
                        </a:rPr>
                        <a:t>Can suggest project ideas to the POC</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Can suggest project ideas to the POC</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33949">
                <a:tc>
                  <a:txBody>
                    <a:bodyPr/>
                    <a:lstStyle/>
                    <a:p>
                      <a:pPr marL="342900" marR="0" lvl="0" indent="-342900">
                        <a:spcBef>
                          <a:spcPts val="0"/>
                        </a:spcBef>
                        <a:spcAft>
                          <a:spcPts val="600"/>
                        </a:spcAft>
                        <a:buFont typeface="Symbol" panose="05050102010706020507" pitchFamily="18" charset="2"/>
                        <a:buChar char=""/>
                      </a:pPr>
                      <a:r>
                        <a:rPr lang="en-US" sz="2000" dirty="0">
                          <a:effectLst/>
                        </a:rPr>
                        <a:t>Assist in UNOS educational, IT, or communications projects</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Assist in UNOS educational, IT, or communications projects</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effectLst/>
                        </a:rPr>
                        <a:t>Leaders are identified for Board service</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effectLst/>
                        </a:rPr>
                        <a:t>Leaders are identified for Board service</a:t>
                      </a:r>
                      <a:endParaRPr lang="en-US" sz="20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04602">
                <a:tc>
                  <a:txBody>
                    <a:bodyPr/>
                    <a:lstStyle/>
                    <a:p>
                      <a:pPr marL="342900" marR="0" lvl="0" indent="-342900">
                        <a:spcBef>
                          <a:spcPts val="0"/>
                        </a:spcBef>
                        <a:spcAft>
                          <a:spcPts val="600"/>
                        </a:spcAft>
                        <a:buFont typeface="Symbol" panose="05050102010706020507" pitchFamily="18" charset="2"/>
                        <a:buChar char=""/>
                      </a:pPr>
                      <a:r>
                        <a:rPr lang="en-US" sz="2000" dirty="0" smtClean="0">
                          <a:effectLst/>
                        </a:rPr>
                        <a:t>Have UNOS staff support</a:t>
                      </a:r>
                      <a:endParaRPr lang="en-US" sz="2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smtClean="0">
                          <a:effectLst/>
                        </a:rPr>
                        <a:t>Have UNOS staff support</a:t>
                      </a:r>
                      <a:endParaRPr lang="en-US" sz="2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84962">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Regional representatives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No regional representatives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633949">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Set membership appointed by OPTN President</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Open membership to anybody in that community (Similar to communities of practice)</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769923">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Sponsor public comment and Board proposals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Suggest ideas but do not sponsor public comment or Board proposals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769923">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Chairs would present proposals to the </a:t>
                      </a:r>
                      <a:r>
                        <a:rPr lang="en-US" sz="2000" dirty="0" smtClean="0">
                          <a:solidFill>
                            <a:schemeClr val="accent4"/>
                          </a:solidFill>
                          <a:effectLst/>
                        </a:rPr>
                        <a:t>Board and Board policy groups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Representatives from the Board would participate on Expert councils</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950923">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Meet in person and online</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spcBef>
                          <a:spcPts val="0"/>
                        </a:spcBef>
                        <a:spcAft>
                          <a:spcPts val="600"/>
                        </a:spcAft>
                        <a:buFont typeface="Symbol" panose="05050102010706020507" pitchFamily="18" charset="2"/>
                        <a:buChar char=""/>
                      </a:pPr>
                      <a:r>
                        <a:rPr lang="en-US" sz="2000" dirty="0">
                          <a:solidFill>
                            <a:schemeClr val="accent4"/>
                          </a:solidFill>
                          <a:effectLst/>
                        </a:rPr>
                        <a:t>Meet </a:t>
                      </a:r>
                      <a:r>
                        <a:rPr lang="en-US" sz="2000" dirty="0" smtClean="0">
                          <a:solidFill>
                            <a:schemeClr val="accent4"/>
                          </a:solidFill>
                          <a:effectLst/>
                        </a:rPr>
                        <a:t>online</a:t>
                      </a:r>
                      <a:r>
                        <a:rPr lang="en-US" sz="2000" baseline="0" dirty="0" smtClean="0">
                          <a:solidFill>
                            <a:schemeClr val="accent4"/>
                          </a:solidFill>
                          <a:effectLst/>
                        </a:rPr>
                        <a:t> and potentially in person</a:t>
                      </a:r>
                      <a:endParaRPr lang="en-US" sz="2000" dirty="0">
                        <a:solidFill>
                          <a:schemeClr val="accent4"/>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604085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z="1800" smtClean="0"/>
              <a:pPr/>
              <a:t>11</a:t>
            </a:fld>
            <a:endParaRPr lang="en-US" sz="1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81952990"/>
              </p:ext>
            </p:extLst>
          </p:nvPr>
        </p:nvGraphicFramePr>
        <p:xfrm>
          <a:off x="329184" y="822959"/>
          <a:ext cx="11464521" cy="5295883"/>
        </p:xfrm>
        <a:graphic>
          <a:graphicData uri="http://schemas.openxmlformats.org/drawingml/2006/table">
            <a:tbl>
              <a:tblPr firstRow="1" bandRow="1">
                <a:tableStyleId>{F2DE63D5-997A-4646-A377-4702673A728D}</a:tableStyleId>
              </a:tblPr>
              <a:tblGrid>
                <a:gridCol w="5134054">
                  <a:extLst>
                    <a:ext uri="{9D8B030D-6E8A-4147-A177-3AD203B41FA5}">
                      <a16:colId xmlns:a16="http://schemas.microsoft.com/office/drawing/2014/main" val="20000"/>
                    </a:ext>
                  </a:extLst>
                </a:gridCol>
                <a:gridCol w="1369872">
                  <a:extLst>
                    <a:ext uri="{9D8B030D-6E8A-4147-A177-3AD203B41FA5}">
                      <a16:colId xmlns:a16="http://schemas.microsoft.com/office/drawing/2014/main" val="20001"/>
                    </a:ext>
                  </a:extLst>
                </a:gridCol>
                <a:gridCol w="4960595">
                  <a:extLst>
                    <a:ext uri="{9D8B030D-6E8A-4147-A177-3AD203B41FA5}">
                      <a16:colId xmlns:a16="http://schemas.microsoft.com/office/drawing/2014/main" val="20002"/>
                    </a:ext>
                  </a:extLst>
                </a:gridCol>
              </a:tblGrid>
              <a:tr h="785841">
                <a:tc>
                  <a:txBody>
                    <a:bodyPr/>
                    <a:lstStyle/>
                    <a:p>
                      <a:r>
                        <a:rPr lang="en-US" sz="4000" dirty="0" smtClean="0"/>
                        <a:t>Sample Committee</a:t>
                      </a:r>
                      <a:endParaRPr lang="en-US" sz="4000" dirty="0"/>
                    </a:p>
                  </a:txBody>
                  <a:tcPr/>
                </a:tc>
                <a:tc>
                  <a:txBody>
                    <a:bodyPr/>
                    <a:lstStyle/>
                    <a:p>
                      <a:endParaRPr lang="en-US" sz="4000" dirty="0"/>
                    </a:p>
                  </a:txBody>
                  <a:tcPr/>
                </a:tc>
                <a:tc>
                  <a:txBody>
                    <a:bodyPr/>
                    <a:lstStyle/>
                    <a:p>
                      <a:r>
                        <a:rPr lang="en-US" sz="4000" dirty="0" smtClean="0"/>
                        <a:t>Community</a:t>
                      </a:r>
                      <a:endParaRPr lang="en-US" sz="4000" dirty="0"/>
                    </a:p>
                  </a:txBody>
                  <a:tcPr/>
                </a:tc>
                <a:extLst>
                  <a:ext uri="{0D108BD9-81ED-4DB2-BD59-A6C34878D82A}">
                    <a16:rowId xmlns:a16="http://schemas.microsoft.com/office/drawing/2014/main" val="10000"/>
                  </a:ext>
                </a:extLst>
              </a:tr>
              <a:tr h="1469180">
                <a:tc>
                  <a:txBody>
                    <a:bodyPr/>
                    <a:lstStyle/>
                    <a:p>
                      <a:r>
                        <a:rPr lang="en-US" sz="4000" dirty="0" smtClean="0"/>
                        <a:t>Leadership (2-3)</a:t>
                      </a:r>
                      <a:endParaRPr lang="en-US" sz="4000" dirty="0"/>
                    </a:p>
                  </a:txBody>
                  <a:tcPr anchor="ctr"/>
                </a:tc>
                <a:tc>
                  <a:txBody>
                    <a:bodyPr/>
                    <a:lstStyle/>
                    <a:p>
                      <a:endParaRPr lang="en-US" sz="4000" dirty="0"/>
                    </a:p>
                  </a:txBody>
                  <a:tcPr anchor="ctr"/>
                </a:tc>
                <a:tc>
                  <a:txBody>
                    <a:bodyPr/>
                    <a:lstStyle/>
                    <a:p>
                      <a:r>
                        <a:rPr lang="en-US" sz="4000" dirty="0" smtClean="0"/>
                        <a:t>POC &amp; Committee Chairs</a:t>
                      </a:r>
                      <a:endParaRPr lang="en-US" sz="4000" dirty="0"/>
                    </a:p>
                  </a:txBody>
                  <a:tcPr anchor="ctr"/>
                </a:tc>
                <a:extLst>
                  <a:ext uri="{0D108BD9-81ED-4DB2-BD59-A6C34878D82A}">
                    <a16:rowId xmlns:a16="http://schemas.microsoft.com/office/drawing/2014/main" val="10001"/>
                  </a:ext>
                </a:extLst>
              </a:tr>
              <a:tr h="785841">
                <a:tc>
                  <a:txBody>
                    <a:bodyPr/>
                    <a:lstStyle/>
                    <a:p>
                      <a:r>
                        <a:rPr lang="en-US" sz="4000" dirty="0" smtClean="0"/>
                        <a:t>Regional Reps (11)</a:t>
                      </a:r>
                      <a:endParaRPr lang="en-US" sz="4000" dirty="0"/>
                    </a:p>
                  </a:txBody>
                  <a:tcPr anchor="ctr"/>
                </a:tc>
                <a:tc>
                  <a:txBody>
                    <a:bodyPr/>
                    <a:lstStyle/>
                    <a:p>
                      <a:endParaRPr lang="en-US" sz="4000" dirty="0"/>
                    </a:p>
                  </a:txBody>
                  <a:tcPr anchor="ctr"/>
                </a:tc>
                <a:tc>
                  <a:txBody>
                    <a:bodyPr/>
                    <a:lstStyle/>
                    <a:p>
                      <a:r>
                        <a:rPr lang="en-US" sz="4000" dirty="0" smtClean="0"/>
                        <a:t>Regional Meetings</a:t>
                      </a:r>
                      <a:endParaRPr lang="en-US" sz="4000" dirty="0"/>
                    </a:p>
                  </a:txBody>
                  <a:tcPr anchor="ctr"/>
                </a:tc>
                <a:extLst>
                  <a:ext uri="{0D108BD9-81ED-4DB2-BD59-A6C34878D82A}">
                    <a16:rowId xmlns:a16="http://schemas.microsoft.com/office/drawing/2014/main" val="10002"/>
                  </a:ext>
                </a:extLst>
              </a:tr>
              <a:tr h="1469180">
                <a:tc>
                  <a:txBody>
                    <a:bodyPr/>
                    <a:lstStyle/>
                    <a:p>
                      <a:r>
                        <a:rPr lang="en-US" sz="4000" dirty="0" smtClean="0"/>
                        <a:t>Reps from Expert Councils</a:t>
                      </a:r>
                      <a:endParaRPr lang="en-US" sz="4000" dirty="0"/>
                    </a:p>
                  </a:txBody>
                  <a:tcPr anchor="ctr"/>
                </a:tc>
                <a:tc>
                  <a:txBody>
                    <a:bodyPr/>
                    <a:lstStyle/>
                    <a:p>
                      <a:endParaRPr lang="en-US" sz="4000" dirty="0"/>
                    </a:p>
                  </a:txBody>
                  <a:tcPr anchor="ctr"/>
                </a:tc>
                <a:tc>
                  <a:txBody>
                    <a:bodyPr/>
                    <a:lstStyle/>
                    <a:p>
                      <a:r>
                        <a:rPr lang="en-US" sz="4000" dirty="0" smtClean="0"/>
                        <a:t>Expert Councils</a:t>
                      </a:r>
                      <a:endParaRPr lang="en-US" sz="4000" dirty="0"/>
                    </a:p>
                  </a:txBody>
                  <a:tcPr anchor="ctr"/>
                </a:tc>
                <a:extLst>
                  <a:ext uri="{0D108BD9-81ED-4DB2-BD59-A6C34878D82A}">
                    <a16:rowId xmlns:a16="http://schemas.microsoft.com/office/drawing/2014/main" val="10003"/>
                  </a:ext>
                </a:extLst>
              </a:tr>
              <a:tr h="785841">
                <a:tc>
                  <a:txBody>
                    <a:bodyPr/>
                    <a:lstStyle/>
                    <a:p>
                      <a:r>
                        <a:rPr lang="en-US" sz="4000" dirty="0" smtClean="0"/>
                        <a:t>Other Experts</a:t>
                      </a:r>
                      <a:endParaRPr lang="en-US" sz="4000" dirty="0"/>
                    </a:p>
                  </a:txBody>
                  <a:tcPr/>
                </a:tc>
                <a:tc>
                  <a:txBody>
                    <a:bodyPr/>
                    <a:lstStyle/>
                    <a:p>
                      <a:endParaRPr lang="en-US" sz="4000" dirty="0"/>
                    </a:p>
                  </a:txBody>
                  <a:tcPr/>
                </a:tc>
                <a:tc>
                  <a:txBody>
                    <a:bodyPr/>
                    <a:lstStyle/>
                    <a:p>
                      <a:endParaRPr lang="en-US" sz="4000" dirty="0"/>
                    </a:p>
                  </a:txBody>
                  <a:tcPr/>
                </a:tc>
                <a:extLst>
                  <a:ext uri="{0D108BD9-81ED-4DB2-BD59-A6C34878D82A}">
                    <a16:rowId xmlns:a16="http://schemas.microsoft.com/office/drawing/2014/main" val="10004"/>
                  </a:ext>
                </a:extLst>
              </a:tr>
            </a:tbl>
          </a:graphicData>
        </a:graphic>
      </p:graphicFrame>
      <p:sp>
        <p:nvSpPr>
          <p:cNvPr id="2" name="Left-Right Arrow 1"/>
          <p:cNvSpPr/>
          <p:nvPr/>
        </p:nvSpPr>
        <p:spPr>
          <a:xfrm>
            <a:off x="5005460" y="1938528"/>
            <a:ext cx="1426464" cy="658368"/>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Left-Right Arrow 14"/>
          <p:cNvSpPr/>
          <p:nvPr/>
        </p:nvSpPr>
        <p:spPr>
          <a:xfrm>
            <a:off x="4995288" y="3127249"/>
            <a:ext cx="1426464" cy="658368"/>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Left-Right Arrow 15"/>
          <p:cNvSpPr/>
          <p:nvPr/>
        </p:nvSpPr>
        <p:spPr>
          <a:xfrm>
            <a:off x="4995288" y="4066132"/>
            <a:ext cx="1426464" cy="658368"/>
          </a:xfrm>
          <a:prstGeom prst="lef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1206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85873828"/>
              </p:ext>
            </p:extLst>
          </p:nvPr>
        </p:nvGraphicFramePr>
        <p:xfrm>
          <a:off x="385763" y="1349375"/>
          <a:ext cx="11395075"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Expert Councils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3983628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 y="-65505"/>
            <a:ext cx="12191831" cy="7250076"/>
          </a:xfrm>
        </p:spPr>
      </p:pic>
      <p:sp>
        <p:nvSpPr>
          <p:cNvPr id="4" name="Slide Number Placeholder 3"/>
          <p:cNvSpPr>
            <a:spLocks noGrp="1"/>
          </p:cNvSpPr>
          <p:nvPr>
            <p:ph type="sldNum" sz="quarter" idx="4"/>
          </p:nvPr>
        </p:nvSpPr>
        <p:spPr/>
        <p:txBody>
          <a:bodyPr/>
          <a:lstStyle/>
          <a:p>
            <a:fld id="{AFEF8753-48E3-DC43-B5AB-733E5321FD2E}" type="slidenum">
              <a:rPr lang="en-US" smtClean="0"/>
              <a:pPr/>
              <a:t>13</a:t>
            </a:fld>
            <a:endParaRPr lang="en-US" dirty="0"/>
          </a:p>
        </p:txBody>
      </p:sp>
    </p:spTree>
    <p:extLst>
      <p:ext uri="{BB962C8B-B14F-4D97-AF65-F5344CB8AC3E}">
        <p14:creationId xmlns:p14="http://schemas.microsoft.com/office/powerpoint/2010/main" val="1400670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385278" y="223936"/>
            <a:ext cx="11394917" cy="6008914"/>
          </a:xfrm>
        </p:spPr>
        <p:txBody>
          <a:bodyPr numCol="2">
            <a:normAutofit fontScale="92500"/>
          </a:bodyPr>
          <a:lstStyle/>
          <a:p>
            <a:pPr marL="0" indent="0">
              <a:buNone/>
            </a:pPr>
            <a:r>
              <a:rPr lang="en-US" sz="3600" dirty="0" smtClean="0"/>
              <a:t>Subject Committees</a:t>
            </a:r>
          </a:p>
          <a:p>
            <a:pPr lvl="1"/>
            <a:r>
              <a:rPr lang="en-US" sz="2800" dirty="0" smtClean="0"/>
              <a:t>Heart</a:t>
            </a:r>
          </a:p>
          <a:p>
            <a:pPr lvl="1"/>
            <a:r>
              <a:rPr lang="en-US" sz="2800" dirty="0" smtClean="0"/>
              <a:t>Histocompatibility</a:t>
            </a:r>
          </a:p>
          <a:p>
            <a:pPr lvl="1"/>
            <a:r>
              <a:rPr lang="en-US" sz="2800" dirty="0" smtClean="0"/>
              <a:t>Kidney</a:t>
            </a:r>
          </a:p>
          <a:p>
            <a:pPr lvl="1"/>
            <a:r>
              <a:rPr lang="en-US" sz="2800" dirty="0" smtClean="0"/>
              <a:t>Liver/Intestine</a:t>
            </a:r>
          </a:p>
          <a:p>
            <a:pPr lvl="1"/>
            <a:r>
              <a:rPr lang="en-US" sz="2800" dirty="0" smtClean="0"/>
              <a:t>Lung</a:t>
            </a:r>
          </a:p>
          <a:p>
            <a:pPr lvl="1"/>
            <a:r>
              <a:rPr lang="en-US" sz="2800" dirty="0" smtClean="0"/>
              <a:t>Pancreas</a:t>
            </a:r>
          </a:p>
          <a:p>
            <a:pPr lvl="1"/>
            <a:r>
              <a:rPr lang="en-US" sz="2800" dirty="0" smtClean="0"/>
              <a:t>Operations</a:t>
            </a:r>
            <a:endParaRPr lang="en-US" sz="2800" dirty="0"/>
          </a:p>
          <a:p>
            <a:pPr lvl="2"/>
            <a:r>
              <a:rPr lang="en-US" sz="2800" dirty="0"/>
              <a:t>Disease Transmission</a:t>
            </a:r>
          </a:p>
          <a:p>
            <a:pPr lvl="1"/>
            <a:r>
              <a:rPr lang="en-US" sz="2800" dirty="0"/>
              <a:t>Organ Procurement (or Donation)</a:t>
            </a:r>
          </a:p>
          <a:p>
            <a:pPr lvl="1"/>
            <a:r>
              <a:rPr lang="en-US" sz="2800" dirty="0" smtClean="0"/>
              <a:t>Quality Improvement (MPSC</a:t>
            </a:r>
            <a:r>
              <a:rPr lang="en-US" sz="2800" dirty="0"/>
              <a:t>) </a:t>
            </a:r>
            <a:endParaRPr lang="en-US" sz="2800" dirty="0" smtClean="0"/>
          </a:p>
          <a:p>
            <a:pPr lvl="1"/>
            <a:r>
              <a:rPr lang="en-US" sz="2800" dirty="0"/>
              <a:t>V</a:t>
            </a:r>
            <a:r>
              <a:rPr lang="en-US" sz="2800" dirty="0" smtClean="0"/>
              <a:t>CA</a:t>
            </a:r>
          </a:p>
          <a:p>
            <a:pPr marL="0" indent="0">
              <a:buNone/>
            </a:pPr>
            <a:r>
              <a:rPr lang="en-US" sz="3600" dirty="0" smtClean="0"/>
              <a:t>Expert Councils</a:t>
            </a:r>
          </a:p>
          <a:p>
            <a:pPr lvl="1"/>
            <a:r>
              <a:rPr lang="en-US" sz="2800" dirty="0" smtClean="0"/>
              <a:t>Bioethicists</a:t>
            </a:r>
          </a:p>
          <a:p>
            <a:pPr lvl="1"/>
            <a:r>
              <a:rPr lang="en-US" sz="2800" dirty="0"/>
              <a:t>Candidate and Recipient Affairs</a:t>
            </a:r>
          </a:p>
          <a:p>
            <a:pPr lvl="1"/>
            <a:r>
              <a:rPr lang="en-US" sz="2800" dirty="0" smtClean="0"/>
              <a:t>Deceased </a:t>
            </a:r>
            <a:r>
              <a:rPr lang="en-US" sz="2800" dirty="0"/>
              <a:t>Donor Family</a:t>
            </a:r>
          </a:p>
          <a:p>
            <a:pPr lvl="1"/>
            <a:r>
              <a:rPr lang="en-US" sz="2800" dirty="0" smtClean="0"/>
              <a:t>Living </a:t>
            </a:r>
            <a:r>
              <a:rPr lang="en-US" sz="2800" dirty="0"/>
              <a:t>Donors</a:t>
            </a:r>
          </a:p>
          <a:p>
            <a:pPr lvl="1"/>
            <a:r>
              <a:rPr lang="en-US" sz="2800" dirty="0"/>
              <a:t>Minority Affairs and Vulnerable Populations</a:t>
            </a:r>
          </a:p>
          <a:p>
            <a:pPr lvl="1"/>
            <a:r>
              <a:rPr lang="en-US" sz="2800" dirty="0" smtClean="0"/>
              <a:t>OPO </a:t>
            </a:r>
            <a:r>
              <a:rPr lang="en-US" sz="2800" dirty="0"/>
              <a:t>Executives</a:t>
            </a:r>
          </a:p>
          <a:p>
            <a:pPr lvl="1"/>
            <a:r>
              <a:rPr lang="en-US" sz="2800" dirty="0"/>
              <a:t>Procurement Coordinators</a:t>
            </a:r>
          </a:p>
          <a:p>
            <a:pPr lvl="1"/>
            <a:r>
              <a:rPr lang="en-US" sz="2800" dirty="0"/>
              <a:t>Transplant Administrators</a:t>
            </a:r>
          </a:p>
          <a:p>
            <a:pPr lvl="1"/>
            <a:r>
              <a:rPr lang="en-US" sz="2800" dirty="0" smtClean="0"/>
              <a:t>Transplant </a:t>
            </a:r>
            <a:r>
              <a:rPr lang="en-US" sz="2800" dirty="0"/>
              <a:t>Coordinators</a:t>
            </a:r>
          </a:p>
          <a:p>
            <a:pPr lvl="1"/>
            <a:r>
              <a:rPr lang="en-US" sz="2800" dirty="0" smtClean="0"/>
              <a:t>Transplant </a:t>
            </a:r>
            <a:r>
              <a:rPr lang="en-US" sz="2800" dirty="0"/>
              <a:t>Pediatric </a:t>
            </a:r>
            <a:r>
              <a:rPr lang="en-US" sz="2800" dirty="0" smtClean="0"/>
              <a:t>Specialists</a:t>
            </a:r>
            <a:endParaRPr lang="en-US" sz="2800" dirty="0"/>
          </a:p>
        </p:txBody>
      </p:sp>
    </p:spTree>
    <p:extLst>
      <p:ext uri="{BB962C8B-B14F-4D97-AF65-F5344CB8AC3E}">
        <p14:creationId xmlns:p14="http://schemas.microsoft.com/office/powerpoint/2010/main" val="2324376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15</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893"/>
            <a:ext cx="12190415" cy="6857107"/>
          </a:xfrm>
          <a:prstGeom prst="rect">
            <a:avLst/>
          </a:prstGeom>
        </p:spPr>
      </p:pic>
    </p:spTree>
    <p:extLst>
      <p:ext uri="{BB962C8B-B14F-4D97-AF65-F5344CB8AC3E}">
        <p14:creationId xmlns:p14="http://schemas.microsoft.com/office/powerpoint/2010/main" val="37576901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What is your opinion of this concept?</a:t>
            </a:r>
          </a:p>
          <a:p>
            <a:r>
              <a:rPr lang="en-US" dirty="0" smtClean="0"/>
              <a:t>Will the </a:t>
            </a:r>
            <a:r>
              <a:rPr lang="en-US" dirty="0"/>
              <a:t>proposed change in OPTN committee structure </a:t>
            </a:r>
            <a:r>
              <a:rPr lang="en-US" dirty="0" smtClean="0"/>
              <a:t>allow </a:t>
            </a:r>
            <a:r>
              <a:rPr lang="en-US" dirty="0"/>
              <a:t>for greater opportunity for participation by the transplant </a:t>
            </a:r>
            <a:r>
              <a:rPr lang="en-US" dirty="0" smtClean="0"/>
              <a:t>community</a:t>
            </a:r>
            <a:r>
              <a:rPr lang="en-US" dirty="0"/>
              <a:t>?</a:t>
            </a:r>
            <a:endParaRPr lang="en-US" dirty="0" smtClean="0"/>
          </a:p>
          <a:p>
            <a:r>
              <a:rPr lang="en-US" dirty="0" smtClean="0"/>
              <a:t>Will the </a:t>
            </a:r>
            <a:r>
              <a:rPr lang="en-US" dirty="0"/>
              <a:t>proposed change in OPTN committee structure </a:t>
            </a:r>
            <a:r>
              <a:rPr lang="en-US" dirty="0" smtClean="0"/>
              <a:t>strengthen </a:t>
            </a:r>
            <a:r>
              <a:rPr lang="en-US" u="sng" dirty="0" smtClean="0"/>
              <a:t>your</a:t>
            </a:r>
            <a:r>
              <a:rPr lang="en-US" dirty="0" smtClean="0"/>
              <a:t> </a:t>
            </a:r>
            <a:r>
              <a:rPr lang="en-US" dirty="0"/>
              <a:t>voice in the policy making </a:t>
            </a:r>
            <a:r>
              <a:rPr lang="en-US" dirty="0" smtClean="0"/>
              <a:t>process</a:t>
            </a:r>
            <a:r>
              <a:rPr lang="en-US" dirty="0"/>
              <a:t>?</a:t>
            </a:r>
            <a:endParaRPr lang="en-US" dirty="0" smtClean="0"/>
          </a:p>
          <a:p>
            <a:r>
              <a:rPr lang="en-US" dirty="0"/>
              <a:t>Do the proposed expert councils and subject committees capture all perspectives needed in the policy making </a:t>
            </a:r>
            <a:r>
              <a:rPr lang="en-US" dirty="0" smtClean="0"/>
              <a:t>process</a:t>
            </a:r>
            <a:r>
              <a:rPr lang="en-US" dirty="0"/>
              <a:t>?</a:t>
            </a:r>
          </a:p>
        </p:txBody>
      </p:sp>
      <p:sp>
        <p:nvSpPr>
          <p:cNvPr id="3" name="Title 2"/>
          <p:cNvSpPr>
            <a:spLocks noGrp="1"/>
          </p:cNvSpPr>
          <p:nvPr>
            <p:ph type="title"/>
          </p:nvPr>
        </p:nvSpPr>
        <p:spPr/>
        <p:txBody>
          <a:bodyPr/>
          <a:lstStyle/>
          <a:p>
            <a:r>
              <a:rPr lang="en-US" dirty="0" smtClean="0"/>
              <a:t>Specific Requests for Feedback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16</a:t>
            </a:fld>
            <a:endParaRPr lang="en-US" dirty="0"/>
          </a:p>
        </p:txBody>
      </p:sp>
    </p:spTree>
    <p:extLst>
      <p:ext uri="{BB962C8B-B14F-4D97-AF65-F5344CB8AC3E}">
        <p14:creationId xmlns:p14="http://schemas.microsoft.com/office/powerpoint/2010/main" val="1906431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12188825" cy="8608358"/>
          </a:xfrm>
          <a:prstGeom prst="rect">
            <a:avLst/>
          </a:prstGeom>
        </p:spPr>
      </p:pic>
    </p:spTree>
    <p:extLst>
      <p:ext uri="{BB962C8B-B14F-4D97-AF65-F5344CB8AC3E}">
        <p14:creationId xmlns:p14="http://schemas.microsoft.com/office/powerpoint/2010/main" val="2971047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499026929"/>
              </p:ext>
            </p:extLst>
          </p:nvPr>
        </p:nvGraphicFramePr>
        <p:xfrm>
          <a:off x="0" y="1349375"/>
          <a:ext cx="12188825" cy="48648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Timeline</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3563943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997280"/>
            <a:ext cx="11394917" cy="5379335"/>
          </a:xfrm>
        </p:spPr>
        <p:txBody>
          <a:bodyPr>
            <a:noAutofit/>
          </a:bodyPr>
          <a:lstStyle/>
          <a:p>
            <a:pPr marL="228600" lvl="1" indent="0">
              <a:lnSpc>
                <a:spcPct val="150000"/>
              </a:lnSpc>
              <a:spcBef>
                <a:spcPts val="0"/>
              </a:spcBef>
              <a:buNone/>
            </a:pPr>
            <a:r>
              <a:rPr lang="en-US" sz="2800" dirty="0"/>
              <a:t>Current committee structure is “one-size fits all” </a:t>
            </a:r>
          </a:p>
          <a:p>
            <a:pPr lvl="1">
              <a:lnSpc>
                <a:spcPct val="150000"/>
              </a:lnSpc>
              <a:spcBef>
                <a:spcPts val="0"/>
              </a:spcBef>
            </a:pPr>
            <a:r>
              <a:rPr lang="en-US" sz="2800" dirty="0" smtClean="0"/>
              <a:t>On average, committees have </a:t>
            </a:r>
            <a:r>
              <a:rPr lang="en-US" sz="2800" dirty="0"/>
              <a:t>18 members, composed of:</a:t>
            </a:r>
          </a:p>
          <a:p>
            <a:pPr lvl="1">
              <a:lnSpc>
                <a:spcPct val="150000"/>
              </a:lnSpc>
              <a:spcBef>
                <a:spcPts val="0"/>
              </a:spcBef>
            </a:pPr>
            <a:r>
              <a:rPr lang="en-US" sz="2800" dirty="0"/>
              <a:t>Chair &amp; Vice-Chair</a:t>
            </a:r>
          </a:p>
          <a:p>
            <a:pPr lvl="1">
              <a:lnSpc>
                <a:spcPct val="150000"/>
              </a:lnSpc>
              <a:spcBef>
                <a:spcPts val="0"/>
              </a:spcBef>
            </a:pPr>
            <a:r>
              <a:rPr lang="en-US" sz="2800" dirty="0"/>
              <a:t>11 regional representatives </a:t>
            </a:r>
          </a:p>
          <a:p>
            <a:pPr lvl="1">
              <a:lnSpc>
                <a:spcPct val="150000"/>
              </a:lnSpc>
              <a:spcBef>
                <a:spcPts val="0"/>
              </a:spcBef>
            </a:pPr>
            <a:r>
              <a:rPr lang="en-US" sz="2800" dirty="0"/>
              <a:t>4-5 At-Large members, </a:t>
            </a:r>
            <a:r>
              <a:rPr lang="en-US" sz="2800" dirty="0" smtClean="0"/>
              <a:t>including (transplant </a:t>
            </a:r>
            <a:r>
              <a:rPr lang="en-US" sz="2800" dirty="0"/>
              <a:t>hospitals, OPOs, transplant coordinators, and a </a:t>
            </a:r>
            <a:r>
              <a:rPr lang="en-US" sz="2800" dirty="0" err="1"/>
              <a:t>tx</a:t>
            </a:r>
            <a:r>
              <a:rPr lang="en-US" sz="2800" dirty="0"/>
              <a:t> recipient, living donor, or donor family </a:t>
            </a:r>
            <a:r>
              <a:rPr lang="en-US" sz="2800" dirty="0" smtClean="0"/>
              <a:t>member</a:t>
            </a:r>
            <a:endParaRPr lang="en-US" sz="2800" dirty="0"/>
          </a:p>
          <a:p>
            <a:pPr lvl="1">
              <a:lnSpc>
                <a:spcPct val="150000"/>
              </a:lnSpc>
              <a:spcBef>
                <a:spcPts val="0"/>
              </a:spcBef>
            </a:pPr>
            <a:endParaRPr lang="en-US" sz="2800" dirty="0" smtClean="0"/>
          </a:p>
        </p:txBody>
      </p:sp>
      <p:sp>
        <p:nvSpPr>
          <p:cNvPr id="3" name="Title 2"/>
          <p:cNvSpPr>
            <a:spLocks noGrp="1"/>
          </p:cNvSpPr>
          <p:nvPr>
            <p:ph type="title"/>
          </p:nvPr>
        </p:nvSpPr>
        <p:spPr/>
        <p:txBody>
          <a:bodyPr/>
          <a:lstStyle/>
          <a:p>
            <a:r>
              <a:rPr lang="en-US" sz="4400" dirty="0" smtClean="0"/>
              <a:t>What is the problem and what are our goals?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3</a:t>
            </a:fld>
            <a:endParaRPr lang="en-US" dirty="0"/>
          </a:p>
        </p:txBody>
      </p:sp>
    </p:spTree>
    <p:extLst>
      <p:ext uri="{BB962C8B-B14F-4D97-AF65-F5344CB8AC3E}">
        <p14:creationId xmlns:p14="http://schemas.microsoft.com/office/powerpoint/2010/main" val="2281312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13260432"/>
              </p:ext>
            </p:extLst>
          </p:nvPr>
        </p:nvGraphicFramePr>
        <p:xfrm>
          <a:off x="3959225" y="684698"/>
          <a:ext cx="8229600" cy="5861472"/>
        </p:xfrm>
        <a:graphic>
          <a:graphicData uri="http://schemas.openxmlformats.org/drawingml/2006/table">
            <a:tbl>
              <a:tblPr firstRow="1" bandRow="1">
                <a:tableStyleId>{85BE263C-DBD7-4A20-BB59-AAB30ACAA65A}</a:tableStyleId>
              </a:tblPr>
              <a:tblGrid>
                <a:gridCol w="3895392">
                  <a:extLst>
                    <a:ext uri="{9D8B030D-6E8A-4147-A177-3AD203B41FA5}">
                      <a16:colId xmlns:a16="http://schemas.microsoft.com/office/drawing/2014/main" val="1319371361"/>
                    </a:ext>
                  </a:extLst>
                </a:gridCol>
                <a:gridCol w="4334208">
                  <a:extLst>
                    <a:ext uri="{9D8B030D-6E8A-4147-A177-3AD203B41FA5}">
                      <a16:colId xmlns:a16="http://schemas.microsoft.com/office/drawing/2014/main" val="144296461"/>
                    </a:ext>
                  </a:extLst>
                </a:gridCol>
              </a:tblGrid>
              <a:tr h="341417">
                <a:tc>
                  <a:txBody>
                    <a:bodyPr/>
                    <a:lstStyle/>
                    <a:p>
                      <a:r>
                        <a:rPr lang="en-US" dirty="0" smtClean="0"/>
                        <a:t>Position</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6772966"/>
                  </a:ext>
                </a:extLst>
              </a:tr>
              <a:tr h="343482">
                <a:tc>
                  <a:txBody>
                    <a:bodyPr/>
                    <a:lstStyle/>
                    <a:p>
                      <a:r>
                        <a:rPr lang="en-US" sz="1200" dirty="0" smtClean="0">
                          <a:latin typeface="Arial" panose="020B0604020202020204" pitchFamily="34" charset="0"/>
                          <a:cs typeface="Arial" panose="020B0604020202020204" pitchFamily="34" charset="0"/>
                        </a:rPr>
                        <a:t>Chair</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Appointed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6014078"/>
                  </a:ext>
                </a:extLst>
              </a:tr>
              <a:tr h="343482">
                <a:tc>
                  <a:txBody>
                    <a:bodyPr/>
                    <a:lstStyle/>
                    <a:p>
                      <a:r>
                        <a:rPr lang="en-US" sz="1200" dirty="0" smtClean="0">
                          <a:latin typeface="Arial" panose="020B0604020202020204" pitchFamily="34" charset="0"/>
                          <a:cs typeface="Arial" panose="020B0604020202020204" pitchFamily="34" charset="0"/>
                        </a:rPr>
                        <a:t>Vice-Chair</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Appointed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93027263"/>
                  </a:ext>
                </a:extLst>
              </a:tr>
              <a:tr h="343482">
                <a:tc>
                  <a:txBody>
                    <a:bodyPr/>
                    <a:lstStyle/>
                    <a:p>
                      <a:r>
                        <a:rPr lang="en-US" sz="1200" dirty="0" smtClean="0">
                          <a:latin typeface="Arial" panose="020B0604020202020204" pitchFamily="34" charset="0"/>
                          <a:cs typeface="Arial" panose="020B0604020202020204" pitchFamily="34" charset="0"/>
                        </a:rPr>
                        <a:t>Region</a:t>
                      </a:r>
                      <a:r>
                        <a:rPr lang="en-US" sz="1200" baseline="0" dirty="0" smtClean="0">
                          <a:latin typeface="Arial" panose="020B0604020202020204" pitchFamily="34" charset="0"/>
                          <a:cs typeface="Arial" panose="020B0604020202020204" pitchFamily="34" charset="0"/>
                        </a:rPr>
                        <a:t> 1 Representative</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0663196"/>
                  </a:ext>
                </a:extLst>
              </a:tr>
              <a:tr h="343482">
                <a:tc>
                  <a:txBody>
                    <a:bodyPr/>
                    <a:lstStyle/>
                    <a:p>
                      <a:r>
                        <a:rPr lang="en-US" sz="1200" dirty="0" smtClean="0">
                          <a:latin typeface="Arial" panose="020B0604020202020204" pitchFamily="34" charset="0"/>
                          <a:cs typeface="Arial" panose="020B0604020202020204" pitchFamily="34" charset="0"/>
                        </a:rPr>
                        <a:t>Region 2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7879997"/>
                  </a:ext>
                </a:extLst>
              </a:tr>
              <a:tr h="343482">
                <a:tc>
                  <a:txBody>
                    <a:bodyPr/>
                    <a:lstStyle/>
                    <a:p>
                      <a:r>
                        <a:rPr lang="en-US" sz="1200" dirty="0" smtClean="0">
                          <a:latin typeface="Arial" panose="020B0604020202020204" pitchFamily="34" charset="0"/>
                          <a:cs typeface="Arial" panose="020B0604020202020204" pitchFamily="34" charset="0"/>
                        </a:rPr>
                        <a:t>Region 3</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14003726"/>
                  </a:ext>
                </a:extLst>
              </a:tr>
              <a:tr h="343482">
                <a:tc>
                  <a:txBody>
                    <a:bodyPr/>
                    <a:lstStyle/>
                    <a:p>
                      <a:r>
                        <a:rPr lang="en-US" sz="1200" dirty="0" smtClean="0">
                          <a:latin typeface="Arial" panose="020B0604020202020204" pitchFamily="34" charset="0"/>
                          <a:cs typeface="Arial" panose="020B0604020202020204" pitchFamily="34" charset="0"/>
                        </a:rPr>
                        <a:t>Region</a:t>
                      </a:r>
                      <a:r>
                        <a:rPr lang="en-US" sz="1200" baseline="0" dirty="0" smtClean="0">
                          <a:latin typeface="Arial" panose="020B0604020202020204" pitchFamily="34" charset="0"/>
                          <a:cs typeface="Arial" panose="020B0604020202020204" pitchFamily="34" charset="0"/>
                        </a:rPr>
                        <a:t> 4</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3495267"/>
                  </a:ext>
                </a:extLst>
              </a:tr>
              <a:tr h="343482">
                <a:tc>
                  <a:txBody>
                    <a:bodyPr/>
                    <a:lstStyle/>
                    <a:p>
                      <a:r>
                        <a:rPr lang="en-US" sz="1200" dirty="0" smtClean="0">
                          <a:latin typeface="Arial" panose="020B0604020202020204" pitchFamily="34" charset="0"/>
                          <a:cs typeface="Arial" panose="020B0604020202020204" pitchFamily="34" charset="0"/>
                        </a:rPr>
                        <a:t>Region 5</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881600"/>
                  </a:ext>
                </a:extLst>
              </a:tr>
              <a:tr h="343482">
                <a:tc>
                  <a:txBody>
                    <a:bodyPr/>
                    <a:lstStyle/>
                    <a:p>
                      <a:r>
                        <a:rPr lang="en-US" sz="1200" dirty="0" smtClean="0">
                          <a:latin typeface="Arial" panose="020B0604020202020204" pitchFamily="34" charset="0"/>
                          <a:cs typeface="Arial" panose="020B0604020202020204" pitchFamily="34" charset="0"/>
                        </a:rPr>
                        <a:t>Region 6 </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9966341"/>
                  </a:ext>
                </a:extLst>
              </a:tr>
              <a:tr h="343482">
                <a:tc>
                  <a:txBody>
                    <a:bodyPr/>
                    <a:lstStyle/>
                    <a:p>
                      <a:r>
                        <a:rPr lang="en-US" sz="1200" dirty="0" smtClean="0">
                          <a:latin typeface="Arial" panose="020B0604020202020204" pitchFamily="34" charset="0"/>
                          <a:cs typeface="Arial" panose="020B0604020202020204" pitchFamily="34" charset="0"/>
                        </a:rPr>
                        <a:t>Region 7</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7857732"/>
                  </a:ext>
                </a:extLst>
              </a:tr>
              <a:tr h="343482">
                <a:tc>
                  <a:txBody>
                    <a:bodyPr/>
                    <a:lstStyle/>
                    <a:p>
                      <a:r>
                        <a:rPr lang="en-US" sz="1200" dirty="0" smtClean="0">
                          <a:latin typeface="Arial" panose="020B0604020202020204" pitchFamily="34" charset="0"/>
                          <a:cs typeface="Arial" panose="020B0604020202020204" pitchFamily="34" charset="0"/>
                        </a:rPr>
                        <a:t>Region 8</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11895748"/>
                  </a:ext>
                </a:extLst>
              </a:tr>
              <a:tr h="343482">
                <a:tc>
                  <a:txBody>
                    <a:bodyPr/>
                    <a:lstStyle/>
                    <a:p>
                      <a:r>
                        <a:rPr lang="en-US" sz="1200" dirty="0" smtClean="0">
                          <a:latin typeface="Arial" panose="020B0604020202020204" pitchFamily="34" charset="0"/>
                          <a:cs typeface="Arial" panose="020B0604020202020204" pitchFamily="34" charset="0"/>
                        </a:rPr>
                        <a:t>Region 9</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0414074"/>
                  </a:ext>
                </a:extLst>
              </a:tr>
              <a:tr h="343482">
                <a:tc>
                  <a:txBody>
                    <a:bodyPr/>
                    <a:lstStyle/>
                    <a:p>
                      <a:r>
                        <a:rPr lang="en-US" sz="1200" dirty="0" smtClean="0">
                          <a:latin typeface="Arial" panose="020B0604020202020204" pitchFamily="34" charset="0"/>
                          <a:cs typeface="Arial" panose="020B0604020202020204" pitchFamily="34" charset="0"/>
                        </a:rPr>
                        <a:t>Region 10</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77679253"/>
                  </a:ext>
                </a:extLst>
              </a:tr>
              <a:tr h="343482">
                <a:tc>
                  <a:txBody>
                    <a:bodyPr/>
                    <a:lstStyle/>
                    <a:p>
                      <a:r>
                        <a:rPr lang="en-US" sz="1200" dirty="0" smtClean="0">
                          <a:latin typeface="Arial" panose="020B0604020202020204" pitchFamily="34" charset="0"/>
                          <a:cs typeface="Arial" panose="020B0604020202020204" pitchFamily="34" charset="0"/>
                        </a:rPr>
                        <a:t>Region 11</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Recommended by Region, Appointed</a:t>
                      </a:r>
                      <a:r>
                        <a:rPr lang="en-US" sz="1200" baseline="0" dirty="0" smtClean="0">
                          <a:latin typeface="Arial" panose="020B0604020202020204" pitchFamily="34" charset="0"/>
                          <a:cs typeface="Arial" panose="020B0604020202020204" pitchFamily="34" charset="0"/>
                        </a:rPr>
                        <a:t> by VP</a:t>
                      </a:r>
                      <a:endParaRPr lang="en-US" sz="12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2740694"/>
                  </a:ext>
                </a:extLst>
              </a:tr>
              <a:tr h="343482">
                <a:tc>
                  <a:txBody>
                    <a:bodyPr/>
                    <a:lstStyle/>
                    <a:p>
                      <a:r>
                        <a:rPr lang="en-US" sz="1200" dirty="0" smtClean="0">
                          <a:latin typeface="Arial" panose="020B0604020202020204" pitchFamily="34" charset="0"/>
                          <a:cs typeface="Arial" panose="020B0604020202020204" pitchFamily="34" charset="0"/>
                        </a:rPr>
                        <a:t>OPO</a:t>
                      </a:r>
                      <a:r>
                        <a:rPr lang="en-US" sz="1200" baseline="0" dirty="0" smtClean="0">
                          <a:latin typeface="Arial" panose="020B0604020202020204" pitchFamily="34" charset="0"/>
                          <a:cs typeface="Arial" panose="020B0604020202020204" pitchFamily="34" charset="0"/>
                        </a:rPr>
                        <a:t> Rep (if not covered above)</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Appointed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3267455"/>
                  </a:ext>
                </a:extLst>
              </a:tr>
              <a:tr h="343482">
                <a:tc>
                  <a:txBody>
                    <a:bodyPr/>
                    <a:lstStyle/>
                    <a:p>
                      <a:r>
                        <a:rPr lang="en-US" sz="1200" dirty="0" smtClean="0">
                          <a:latin typeface="Arial" panose="020B0604020202020204" pitchFamily="34" charset="0"/>
                          <a:cs typeface="Arial" panose="020B0604020202020204" pitchFamily="34" charset="0"/>
                        </a:rPr>
                        <a:t>Patient</a:t>
                      </a:r>
                      <a:r>
                        <a:rPr lang="en-US" sz="1200" baseline="0" dirty="0" smtClean="0">
                          <a:latin typeface="Arial" panose="020B0604020202020204" pitchFamily="34" charset="0"/>
                          <a:cs typeface="Arial" panose="020B0604020202020204" pitchFamily="34" charset="0"/>
                        </a:rPr>
                        <a:t> or Donor rep (if not covered above)</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Appointed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3208345"/>
                  </a:ext>
                </a:extLst>
              </a:tr>
              <a:tr h="343482">
                <a:tc>
                  <a:txBody>
                    <a:bodyPr/>
                    <a:lstStyle/>
                    <a:p>
                      <a:r>
                        <a:rPr lang="en-US" sz="1200" dirty="0" smtClean="0">
                          <a:latin typeface="Arial" panose="020B0604020202020204" pitchFamily="34" charset="0"/>
                          <a:cs typeface="Arial" panose="020B0604020202020204" pitchFamily="34" charset="0"/>
                        </a:rPr>
                        <a:t>Transplant Coordinator (if not covered above)</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smtClean="0">
                          <a:latin typeface="Arial" panose="020B0604020202020204" pitchFamily="34" charset="0"/>
                          <a:cs typeface="Arial" panose="020B0604020202020204" pitchFamily="34" charset="0"/>
                        </a:rPr>
                        <a:t>Appointed by VP</a:t>
                      </a:r>
                      <a:endParaRPr lang="en-US" sz="1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4493980"/>
                  </a:ext>
                </a:extLst>
              </a:tr>
            </a:tbl>
          </a:graphicData>
        </a:graphic>
      </p:graphicFrame>
      <p:sp>
        <p:nvSpPr>
          <p:cNvPr id="3" name="Title 2"/>
          <p:cNvSpPr>
            <a:spLocks noGrp="1"/>
          </p:cNvSpPr>
          <p:nvPr>
            <p:ph type="title"/>
          </p:nvPr>
        </p:nvSpPr>
        <p:spPr>
          <a:xfrm>
            <a:off x="0" y="-64407"/>
            <a:ext cx="11651769" cy="850932"/>
          </a:xfrm>
        </p:spPr>
        <p:txBody>
          <a:bodyPr/>
          <a:lstStyle/>
          <a:p>
            <a:r>
              <a:rPr lang="en-US" sz="4000" dirty="0" smtClean="0"/>
              <a:t>Standing Committee Roster—Required Positions</a:t>
            </a:r>
            <a:endParaRPr lang="en-US" sz="40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676820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0" indent="0">
              <a:buNone/>
            </a:pPr>
            <a:r>
              <a:rPr lang="en-US" dirty="0" smtClean="0"/>
              <a:t>Patient Affairs Committee</a:t>
            </a:r>
          </a:p>
          <a:p>
            <a:pPr marL="0" indent="0">
              <a:buNone/>
            </a:pPr>
            <a:r>
              <a:rPr lang="en-US" dirty="0" smtClean="0"/>
              <a:t>Stated Mission: to advise the Board of Directors about patient and donor family </a:t>
            </a:r>
            <a:r>
              <a:rPr lang="en-US" i="1" dirty="0" smtClean="0"/>
              <a:t>perspectives</a:t>
            </a:r>
            <a:r>
              <a:rPr lang="en-US" dirty="0" smtClean="0"/>
              <a:t> on OPTN policies and initiatives that originate in other committees.</a:t>
            </a:r>
          </a:p>
          <a:p>
            <a:pPr marL="0" indent="0">
              <a:buNone/>
            </a:pPr>
            <a:r>
              <a:rPr lang="en-US" dirty="0"/>
              <a:t>Current Patient Affairs Committee consists of:</a:t>
            </a:r>
          </a:p>
          <a:p>
            <a:r>
              <a:rPr lang="en-US" dirty="0" smtClean="0"/>
              <a:t>5 </a:t>
            </a:r>
            <a:r>
              <a:rPr lang="en-US" dirty="0"/>
              <a:t>Transplant </a:t>
            </a:r>
            <a:r>
              <a:rPr lang="en-US" dirty="0" smtClean="0"/>
              <a:t>Recipients</a:t>
            </a:r>
          </a:p>
          <a:p>
            <a:r>
              <a:rPr lang="en-US" dirty="0" smtClean="0"/>
              <a:t>3 Recipient Family Member</a:t>
            </a:r>
            <a:endParaRPr lang="en-US" dirty="0"/>
          </a:p>
          <a:p>
            <a:r>
              <a:rPr lang="en-US" dirty="0"/>
              <a:t>1 Donor Family </a:t>
            </a:r>
            <a:r>
              <a:rPr lang="en-US" dirty="0" smtClean="0"/>
              <a:t>Member</a:t>
            </a:r>
          </a:p>
          <a:p>
            <a:pPr marL="0" indent="0">
              <a:buNone/>
            </a:pPr>
            <a:r>
              <a:rPr lang="en-US" dirty="0" smtClean="0"/>
              <a:t>[Other committee members consist of OPO, living donors, MDs, </a:t>
            </a:r>
            <a:r>
              <a:rPr lang="en-US" dirty="0" err="1" smtClean="0"/>
              <a:t>etc</a:t>
            </a:r>
            <a:r>
              <a:rPr lang="en-US" dirty="0" smtClean="0"/>
              <a:t>)</a:t>
            </a:r>
            <a:endParaRPr lang="en-US" dirty="0"/>
          </a:p>
          <a:p>
            <a:pPr marL="0" indent="0">
              <a:buNone/>
            </a:pPr>
            <a:endParaRPr lang="en-US" dirty="0" smtClean="0"/>
          </a:p>
        </p:txBody>
      </p:sp>
      <p:sp>
        <p:nvSpPr>
          <p:cNvPr id="3" name="Title 2"/>
          <p:cNvSpPr>
            <a:spLocks noGrp="1"/>
          </p:cNvSpPr>
          <p:nvPr>
            <p:ph type="title"/>
          </p:nvPr>
        </p:nvSpPr>
        <p:spPr/>
        <p:txBody>
          <a:bodyPr/>
          <a:lstStyle/>
          <a:p>
            <a:r>
              <a:rPr lang="en-US" dirty="0" smtClean="0"/>
              <a:t>Example of Current Constraints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5</a:t>
            </a:fld>
            <a:endParaRPr lang="en-US" dirty="0"/>
          </a:p>
        </p:txBody>
      </p:sp>
    </p:spTree>
    <p:extLst>
      <p:ext uri="{BB962C8B-B14F-4D97-AF65-F5344CB8AC3E}">
        <p14:creationId xmlns:p14="http://schemas.microsoft.com/office/powerpoint/2010/main" val="1534709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1007242"/>
            <a:ext cx="11394917" cy="5369373"/>
          </a:xfrm>
        </p:spPr>
        <p:txBody>
          <a:bodyPr>
            <a:noAutofit/>
          </a:bodyPr>
          <a:lstStyle/>
          <a:p>
            <a:pPr marL="0" indent="0">
              <a:buNone/>
            </a:pPr>
            <a:r>
              <a:rPr lang="en-US" sz="2400" dirty="0" smtClean="0"/>
              <a:t>Committees are not mandated by NOTA or Final Rule.</a:t>
            </a:r>
          </a:p>
          <a:p>
            <a:pPr marL="0" indent="0">
              <a:buNone/>
            </a:pPr>
            <a:r>
              <a:rPr lang="en-US" sz="2400" dirty="0" smtClean="0"/>
              <a:t>Committees add significant value by:</a:t>
            </a:r>
          </a:p>
          <a:p>
            <a:r>
              <a:rPr lang="en-US" sz="2400" dirty="0" smtClean="0">
                <a:solidFill>
                  <a:srgbClr val="002045"/>
                </a:solidFill>
              </a:rPr>
              <a:t>Providing </a:t>
            </a:r>
            <a:r>
              <a:rPr lang="en-US" sz="2400" dirty="0">
                <a:solidFill>
                  <a:srgbClr val="002045"/>
                </a:solidFill>
              </a:rPr>
              <a:t>subject matter expertise</a:t>
            </a:r>
          </a:p>
          <a:p>
            <a:r>
              <a:rPr lang="en-US" sz="2400" dirty="0">
                <a:solidFill>
                  <a:srgbClr val="002045"/>
                </a:solidFill>
              </a:rPr>
              <a:t>Advancing diverse perspectives from </a:t>
            </a:r>
            <a:r>
              <a:rPr lang="en-US" sz="2400" dirty="0" err="1">
                <a:solidFill>
                  <a:srgbClr val="002045"/>
                </a:solidFill>
              </a:rPr>
              <a:t>tx</a:t>
            </a:r>
            <a:r>
              <a:rPr lang="en-US" sz="2400" dirty="0">
                <a:solidFill>
                  <a:srgbClr val="002045"/>
                </a:solidFill>
              </a:rPr>
              <a:t> and donation professionals, patients, living donors, donor and recipient families</a:t>
            </a:r>
          </a:p>
          <a:p>
            <a:r>
              <a:rPr lang="en-US" sz="2400" dirty="0">
                <a:solidFill>
                  <a:srgbClr val="002045"/>
                </a:solidFill>
              </a:rPr>
              <a:t>Getting transplant community buy-in through regional meetings, collaboration with societies, etc.</a:t>
            </a:r>
          </a:p>
        </p:txBody>
      </p:sp>
      <p:sp>
        <p:nvSpPr>
          <p:cNvPr id="3" name="Title 2"/>
          <p:cNvSpPr>
            <a:spLocks noGrp="1"/>
          </p:cNvSpPr>
          <p:nvPr>
            <p:ph type="title"/>
          </p:nvPr>
        </p:nvSpPr>
        <p:spPr/>
        <p:txBody>
          <a:bodyPr/>
          <a:lstStyle/>
          <a:p>
            <a:r>
              <a:rPr lang="en-US" dirty="0" smtClean="0"/>
              <a:t>Purpose of committees?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6</a:t>
            </a:fld>
            <a:endParaRPr lang="en-US" dirty="0"/>
          </a:p>
        </p:txBody>
      </p:sp>
    </p:spTree>
    <p:extLst>
      <p:ext uri="{BB962C8B-B14F-4D97-AF65-F5344CB8AC3E}">
        <p14:creationId xmlns:p14="http://schemas.microsoft.com/office/powerpoint/2010/main" val="3201729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278" y="997280"/>
            <a:ext cx="11394917" cy="4812981"/>
          </a:xfrm>
        </p:spPr>
        <p:txBody>
          <a:bodyPr>
            <a:noAutofit/>
          </a:bodyPr>
          <a:lstStyle/>
          <a:p>
            <a:pPr lvl="1">
              <a:lnSpc>
                <a:spcPct val="150000"/>
              </a:lnSpc>
              <a:spcBef>
                <a:spcPts val="0"/>
              </a:spcBef>
            </a:pPr>
            <a:r>
              <a:rPr lang="en-US" sz="2800" dirty="0" smtClean="0"/>
              <a:t>Build </a:t>
            </a:r>
            <a:r>
              <a:rPr lang="en-US" sz="2800" dirty="0"/>
              <a:t>a committee structure </a:t>
            </a:r>
            <a:r>
              <a:rPr lang="en-US" sz="2800" dirty="0" smtClean="0"/>
              <a:t>that:</a:t>
            </a:r>
            <a:endParaRPr lang="en-US" sz="2400" dirty="0" smtClean="0"/>
          </a:p>
          <a:p>
            <a:pPr marL="914400" lvl="2" indent="-457200">
              <a:lnSpc>
                <a:spcPct val="150000"/>
              </a:lnSpc>
              <a:spcBef>
                <a:spcPts val="0"/>
              </a:spcBef>
              <a:buFont typeface="+mj-lt"/>
              <a:buAutoNum type="arabicPeriod"/>
            </a:pPr>
            <a:r>
              <a:rPr lang="en-US" sz="2400" dirty="0" smtClean="0"/>
              <a:t>Increases opportunities for participation</a:t>
            </a:r>
          </a:p>
          <a:p>
            <a:pPr marL="914400" lvl="2" indent="-457200">
              <a:lnSpc>
                <a:spcPct val="150000"/>
              </a:lnSpc>
              <a:spcBef>
                <a:spcPts val="0"/>
              </a:spcBef>
              <a:buFont typeface="+mj-lt"/>
              <a:buAutoNum type="arabicPeriod"/>
            </a:pPr>
            <a:r>
              <a:rPr lang="en-US" sz="2400" dirty="0" smtClean="0"/>
              <a:t>Increases minority representation on the committees </a:t>
            </a:r>
          </a:p>
          <a:p>
            <a:pPr marL="914400" lvl="2" indent="-457200">
              <a:lnSpc>
                <a:spcPct val="150000"/>
              </a:lnSpc>
              <a:spcBef>
                <a:spcPts val="0"/>
              </a:spcBef>
              <a:buFont typeface="+mj-lt"/>
              <a:buAutoNum type="arabicPeriod"/>
            </a:pPr>
            <a:r>
              <a:rPr lang="en-US" sz="2400" dirty="0"/>
              <a:t>E</a:t>
            </a:r>
            <a:r>
              <a:rPr lang="en-US" sz="2400" dirty="0" smtClean="0"/>
              <a:t>nsures diversity in perspectives on committees</a:t>
            </a:r>
          </a:p>
          <a:p>
            <a:pPr marL="914400" lvl="2" indent="-457200">
              <a:lnSpc>
                <a:spcPct val="150000"/>
              </a:lnSpc>
              <a:spcBef>
                <a:spcPts val="0"/>
              </a:spcBef>
              <a:buFont typeface="+mj-lt"/>
              <a:buAutoNum type="arabicPeriod"/>
            </a:pPr>
            <a:r>
              <a:rPr lang="en-US" sz="2400" dirty="0" smtClean="0"/>
              <a:t>Strengthens connections between the Board and committees</a:t>
            </a:r>
            <a:endParaRPr lang="en-US" sz="2400" dirty="0"/>
          </a:p>
        </p:txBody>
      </p:sp>
      <p:sp>
        <p:nvSpPr>
          <p:cNvPr id="3" name="Title 2"/>
          <p:cNvSpPr>
            <a:spLocks noGrp="1"/>
          </p:cNvSpPr>
          <p:nvPr>
            <p:ph type="title"/>
          </p:nvPr>
        </p:nvSpPr>
        <p:spPr/>
        <p:txBody>
          <a:bodyPr/>
          <a:lstStyle/>
          <a:p>
            <a:r>
              <a:rPr lang="en-US" sz="4400" dirty="0" smtClean="0"/>
              <a:t>What is the problem and what are our goals?</a:t>
            </a:r>
            <a:endParaRPr lang="en-US" sz="44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7</a:t>
            </a:fld>
            <a:endParaRPr lang="en-US" dirty="0"/>
          </a:p>
        </p:txBody>
      </p:sp>
    </p:spTree>
    <p:extLst>
      <p:ext uri="{BB962C8B-B14F-4D97-AF65-F5344CB8AC3E}">
        <p14:creationId xmlns:p14="http://schemas.microsoft.com/office/powerpoint/2010/main" val="3017725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Committee Characteristics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8</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14910324"/>
              </p:ext>
            </p:extLst>
          </p:nvPr>
        </p:nvGraphicFramePr>
        <p:xfrm>
          <a:off x="385279" y="1091212"/>
          <a:ext cx="11408427" cy="5669280"/>
        </p:xfrm>
        <a:graphic>
          <a:graphicData uri="http://schemas.openxmlformats.org/drawingml/2006/table">
            <a:tbl>
              <a:tblPr firstRow="1">
                <a:tableStyleId>{5C22544A-7EE6-4342-B048-85BDC9FD1C3A}</a:tableStyleId>
              </a:tblPr>
              <a:tblGrid>
                <a:gridCol w="3802809">
                  <a:extLst>
                    <a:ext uri="{9D8B030D-6E8A-4147-A177-3AD203B41FA5}">
                      <a16:colId xmlns:a16="http://schemas.microsoft.com/office/drawing/2014/main" val="20000"/>
                    </a:ext>
                  </a:extLst>
                </a:gridCol>
                <a:gridCol w="3802809">
                  <a:extLst>
                    <a:ext uri="{9D8B030D-6E8A-4147-A177-3AD203B41FA5}">
                      <a16:colId xmlns:a16="http://schemas.microsoft.com/office/drawing/2014/main" val="20001"/>
                    </a:ext>
                  </a:extLst>
                </a:gridCol>
                <a:gridCol w="3802809">
                  <a:extLst>
                    <a:ext uri="{9D8B030D-6E8A-4147-A177-3AD203B41FA5}">
                      <a16:colId xmlns:a16="http://schemas.microsoft.com/office/drawing/2014/main" val="20002"/>
                    </a:ext>
                  </a:extLst>
                </a:gridCol>
              </a:tblGrid>
              <a:tr h="370840">
                <a:tc>
                  <a:txBody>
                    <a:bodyPr/>
                    <a:lstStyle/>
                    <a:p>
                      <a:r>
                        <a:rPr lang="en-US" sz="2400" b="1" dirty="0" smtClean="0"/>
                        <a:t>Subjects</a:t>
                      </a:r>
                      <a:endParaRPr lang="en-US" sz="2400" dirty="0"/>
                    </a:p>
                  </a:txBody>
                  <a:tcPr/>
                </a:tc>
                <a:tc>
                  <a:txBody>
                    <a:bodyPr/>
                    <a:lstStyle/>
                    <a:p>
                      <a:r>
                        <a:rPr lang="en-US" sz="2400" b="1" dirty="0" smtClean="0"/>
                        <a:t>Perspectives</a:t>
                      </a:r>
                      <a:endParaRPr lang="en-US" sz="2400" dirty="0"/>
                    </a:p>
                  </a:txBody>
                  <a:tcPr/>
                </a:tc>
                <a:tc>
                  <a:txBody>
                    <a:bodyPr/>
                    <a:lstStyle/>
                    <a:p>
                      <a:r>
                        <a:rPr lang="en-US" sz="2400" b="1" dirty="0" smtClean="0"/>
                        <a:t>Tasks</a:t>
                      </a:r>
                      <a:endParaRPr lang="en-US" sz="2400" dirty="0"/>
                    </a:p>
                  </a:txBody>
                  <a:tcPr/>
                </a:tc>
                <a:extLst>
                  <a:ext uri="{0D108BD9-81ED-4DB2-BD59-A6C34878D82A}">
                    <a16:rowId xmlns:a16="http://schemas.microsoft.com/office/drawing/2014/main" val="10000"/>
                  </a:ext>
                </a:extLst>
              </a:tr>
              <a:tr h="370840">
                <a:tc>
                  <a:txBody>
                    <a:bodyPr/>
                    <a:lstStyle/>
                    <a:p>
                      <a:pPr marL="342900" indent="-342900" fontAlgn="b">
                        <a:buFont typeface="Arial" panose="020B0604020202020204" pitchFamily="34" charset="0"/>
                        <a:buChar char="•"/>
                      </a:pPr>
                      <a:r>
                        <a:rPr lang="en-US" sz="2400" dirty="0" smtClean="0"/>
                        <a:t>organ recovery</a:t>
                      </a:r>
                    </a:p>
                    <a:p>
                      <a:pPr marL="342900" indent="-342900" fontAlgn="b">
                        <a:buFont typeface="Arial" panose="020B0604020202020204" pitchFamily="34" charset="0"/>
                        <a:buChar char="•"/>
                      </a:pPr>
                      <a:r>
                        <a:rPr lang="en-US" sz="2400" dirty="0" smtClean="0"/>
                        <a:t>organ transplant</a:t>
                      </a:r>
                    </a:p>
                    <a:p>
                      <a:pPr marL="342900" indent="-342900" fontAlgn="b">
                        <a:buFont typeface="Arial" panose="020B0604020202020204" pitchFamily="34" charset="0"/>
                        <a:buChar char="•"/>
                      </a:pPr>
                      <a:r>
                        <a:rPr lang="en-US" sz="2400" dirty="0" smtClean="0"/>
                        <a:t>pediatrics</a:t>
                      </a:r>
                    </a:p>
                    <a:p>
                      <a:pPr marL="342900" indent="-342900" fontAlgn="b">
                        <a:buFont typeface="Arial" panose="020B0604020202020204" pitchFamily="34" charset="0"/>
                        <a:buChar char="•"/>
                      </a:pPr>
                      <a:r>
                        <a:rPr lang="en-US" sz="2400" dirty="0" smtClean="0"/>
                        <a:t>operations</a:t>
                      </a:r>
                    </a:p>
                    <a:p>
                      <a:pPr marL="800100" lvl="1" indent="-342900" fontAlgn="b">
                        <a:buFont typeface="Arial" panose="020B0604020202020204" pitchFamily="34" charset="0"/>
                        <a:buChar char="•"/>
                      </a:pPr>
                      <a:r>
                        <a:rPr lang="en-US" sz="2400" dirty="0" smtClean="0"/>
                        <a:t>finance (member)</a:t>
                      </a:r>
                    </a:p>
                    <a:p>
                      <a:pPr marL="800100" lvl="1" indent="-342900" fontAlgn="b">
                        <a:buFont typeface="Arial" panose="020B0604020202020204" pitchFamily="34" charset="0"/>
                        <a:buChar char="•"/>
                      </a:pPr>
                      <a:r>
                        <a:rPr lang="en-US" sz="2400" dirty="0" smtClean="0"/>
                        <a:t>staffing</a:t>
                      </a:r>
                    </a:p>
                    <a:p>
                      <a:pPr marL="800100" lvl="1" indent="-342900" fontAlgn="b">
                        <a:buFont typeface="Arial" panose="020B0604020202020204" pitchFamily="34" charset="0"/>
                        <a:buChar char="•"/>
                      </a:pPr>
                      <a:r>
                        <a:rPr lang="en-US" sz="2400" dirty="0" err="1" smtClean="0"/>
                        <a:t>pt</a:t>
                      </a:r>
                      <a:r>
                        <a:rPr lang="en-US" sz="2400" dirty="0" smtClean="0"/>
                        <a:t> care (safety)</a:t>
                      </a:r>
                    </a:p>
                    <a:p>
                      <a:pPr marL="800100" lvl="1" indent="-342900" fontAlgn="b">
                        <a:buFont typeface="Arial" panose="020B0604020202020204" pitchFamily="34" charset="0"/>
                        <a:buChar char="•"/>
                      </a:pPr>
                      <a:r>
                        <a:rPr lang="en-US" sz="2400" dirty="0" smtClean="0"/>
                        <a:t>logistics</a:t>
                      </a:r>
                    </a:p>
                    <a:p>
                      <a:pPr marL="342900" indent="-342900" fontAlgn="b">
                        <a:buFont typeface="Arial" panose="020B0604020202020204" pitchFamily="34" charset="0"/>
                        <a:buChar char="•"/>
                      </a:pPr>
                      <a:r>
                        <a:rPr lang="en-US" sz="2400" dirty="0" smtClean="0"/>
                        <a:t>long term outcomes</a:t>
                      </a:r>
                    </a:p>
                    <a:p>
                      <a:endParaRPr lang="en-US" sz="2400" dirty="0"/>
                    </a:p>
                  </a:txBody>
                  <a:tcPr>
                    <a:noFill/>
                  </a:tcPr>
                </a:tc>
                <a:tc>
                  <a:txBody>
                    <a:bodyPr/>
                    <a:lstStyle/>
                    <a:p>
                      <a:pPr marL="342900" indent="-342900" fontAlgn="b">
                        <a:buFont typeface="Arial" panose="020B0604020202020204" pitchFamily="34" charset="0"/>
                        <a:buChar char="•"/>
                      </a:pPr>
                      <a:r>
                        <a:rPr lang="en-US" sz="2400" dirty="0" smtClean="0"/>
                        <a:t>medicine</a:t>
                      </a:r>
                    </a:p>
                    <a:p>
                      <a:pPr marL="342900" indent="-342900" fontAlgn="b">
                        <a:buFont typeface="Arial" panose="020B0604020202020204" pitchFamily="34" charset="0"/>
                        <a:buChar char="•"/>
                      </a:pPr>
                      <a:r>
                        <a:rPr lang="en-US" sz="2400" dirty="0" smtClean="0"/>
                        <a:t>surgery</a:t>
                      </a:r>
                    </a:p>
                    <a:p>
                      <a:pPr marL="342900" indent="-342900" fontAlgn="b">
                        <a:buFont typeface="Arial" panose="020B0604020202020204" pitchFamily="34" charset="0"/>
                        <a:buChar char="•"/>
                      </a:pPr>
                      <a:r>
                        <a:rPr lang="en-US" sz="2400" dirty="0" smtClean="0"/>
                        <a:t>OPO</a:t>
                      </a:r>
                    </a:p>
                    <a:p>
                      <a:pPr marL="342900" indent="-342900" fontAlgn="b">
                        <a:buFont typeface="Arial" panose="020B0604020202020204" pitchFamily="34" charset="0"/>
                        <a:buChar char="•"/>
                      </a:pPr>
                      <a:r>
                        <a:rPr lang="en-US" sz="2400" dirty="0" smtClean="0"/>
                        <a:t>administration</a:t>
                      </a:r>
                    </a:p>
                    <a:p>
                      <a:pPr marL="342900" indent="-342900" fontAlgn="b">
                        <a:buFont typeface="Arial" panose="020B0604020202020204" pitchFamily="34" charset="0"/>
                        <a:buChar char="•"/>
                      </a:pPr>
                      <a:r>
                        <a:rPr lang="en-US" sz="2400" dirty="0" smtClean="0"/>
                        <a:t>other professions</a:t>
                      </a:r>
                    </a:p>
                    <a:p>
                      <a:pPr marL="342900" indent="-342900" fontAlgn="b">
                        <a:buFont typeface="Arial" panose="020B0604020202020204" pitchFamily="34" charset="0"/>
                        <a:buChar char="•"/>
                      </a:pPr>
                      <a:r>
                        <a:rPr lang="en-US" sz="2400" dirty="0" smtClean="0"/>
                        <a:t>Patients: candidates, recipients</a:t>
                      </a:r>
                    </a:p>
                    <a:p>
                      <a:pPr marL="342900" indent="-342900" fontAlgn="b">
                        <a:buFont typeface="Arial" panose="020B0604020202020204" pitchFamily="34" charset="0"/>
                        <a:buChar char="•"/>
                      </a:pPr>
                      <a:r>
                        <a:rPr lang="en-US" sz="2400" dirty="0" smtClean="0"/>
                        <a:t>donor families, and living donors</a:t>
                      </a:r>
                    </a:p>
                    <a:p>
                      <a:pPr marL="342900" indent="-342900" fontAlgn="b">
                        <a:buFont typeface="Arial" panose="020B0604020202020204" pitchFamily="34" charset="0"/>
                        <a:buChar char="•"/>
                      </a:pPr>
                      <a:r>
                        <a:rPr lang="en-US" sz="2400" dirty="0" smtClean="0"/>
                        <a:t>ethics</a:t>
                      </a:r>
                    </a:p>
                    <a:p>
                      <a:pPr marL="342900" indent="-342900" fontAlgn="b">
                        <a:buFont typeface="Arial" panose="020B0604020202020204" pitchFamily="34" charset="0"/>
                        <a:buChar char="•"/>
                      </a:pPr>
                      <a:r>
                        <a:rPr lang="en-US" sz="2400" dirty="0" smtClean="0"/>
                        <a:t>gender</a:t>
                      </a:r>
                    </a:p>
                    <a:p>
                      <a:pPr marL="342900" indent="-342900" fontAlgn="b">
                        <a:buFont typeface="Arial" panose="020B0604020202020204" pitchFamily="34" charset="0"/>
                        <a:buChar char="•"/>
                      </a:pPr>
                      <a:r>
                        <a:rPr lang="en-US" sz="2400" dirty="0" smtClean="0"/>
                        <a:t>Ethnicity</a:t>
                      </a:r>
                    </a:p>
                    <a:p>
                      <a:pPr marL="342900" indent="-342900" fontAlgn="b">
                        <a:buFont typeface="Arial" panose="020B0604020202020204" pitchFamily="34" charset="0"/>
                        <a:buChar char="•"/>
                      </a:pPr>
                      <a:r>
                        <a:rPr lang="en-US" sz="2400" dirty="0" smtClean="0"/>
                        <a:t>geography</a:t>
                      </a:r>
                    </a:p>
                    <a:p>
                      <a:endParaRPr lang="en-US" sz="2400" dirty="0"/>
                    </a:p>
                  </a:txBody>
                  <a:tcPr/>
                </a:tc>
                <a:tc>
                  <a:txBody>
                    <a:bodyPr/>
                    <a:lstStyle/>
                    <a:p>
                      <a:pPr marL="342900" indent="-342900" fontAlgn="b">
                        <a:buFont typeface="Arial" panose="020B0604020202020204" pitchFamily="34" charset="0"/>
                        <a:buChar char="•"/>
                      </a:pPr>
                      <a:r>
                        <a:rPr lang="en-US" sz="2400" dirty="0" smtClean="0"/>
                        <a:t>allocation policy</a:t>
                      </a:r>
                    </a:p>
                    <a:p>
                      <a:pPr marL="342900" indent="-342900" fontAlgn="b">
                        <a:buFont typeface="Arial" panose="020B0604020202020204" pitchFamily="34" charset="0"/>
                        <a:buChar char="•"/>
                      </a:pPr>
                      <a:r>
                        <a:rPr lang="en-US" sz="2400" dirty="0" smtClean="0"/>
                        <a:t>safety requirements</a:t>
                      </a:r>
                    </a:p>
                    <a:p>
                      <a:pPr marL="342900" indent="-342900" fontAlgn="b">
                        <a:buFont typeface="Arial" panose="020B0604020202020204" pitchFamily="34" charset="0"/>
                        <a:buChar char="•"/>
                      </a:pPr>
                      <a:r>
                        <a:rPr lang="en-US" sz="2400" dirty="0" smtClean="0"/>
                        <a:t>key data identification</a:t>
                      </a:r>
                    </a:p>
                    <a:p>
                      <a:pPr marL="342900" indent="-342900" fontAlgn="b">
                        <a:buFont typeface="Arial" panose="020B0604020202020204" pitchFamily="34" charset="0"/>
                        <a:buChar char="•"/>
                      </a:pPr>
                      <a:r>
                        <a:rPr lang="en-US" sz="2400" dirty="0" smtClean="0"/>
                        <a:t>System evaluation</a:t>
                      </a:r>
                    </a:p>
                    <a:p>
                      <a:pPr marL="342900" indent="-342900" fontAlgn="b">
                        <a:buFont typeface="Arial" panose="020B0604020202020204" pitchFamily="34" charset="0"/>
                        <a:buChar char="•"/>
                      </a:pPr>
                      <a:r>
                        <a:rPr lang="en-US" sz="2400" dirty="0" smtClean="0"/>
                        <a:t>Member evaluation</a:t>
                      </a:r>
                    </a:p>
                    <a:p>
                      <a:pPr marL="342900" indent="-342900" fontAlgn="b">
                        <a:buFont typeface="Arial" panose="020B0604020202020204" pitchFamily="34" charset="0"/>
                        <a:buChar char="•"/>
                      </a:pPr>
                      <a:r>
                        <a:rPr lang="en-US" sz="2400" dirty="0" smtClean="0"/>
                        <a:t>outcomes</a:t>
                      </a:r>
                    </a:p>
                    <a:p>
                      <a:pPr marL="342900" indent="-342900" fontAlgn="b">
                        <a:buFont typeface="Arial" panose="020B0604020202020204" pitchFamily="34" charset="0"/>
                        <a:buChar char="•"/>
                      </a:pPr>
                      <a:r>
                        <a:rPr lang="en-US" sz="2400" dirty="0" smtClean="0"/>
                        <a:t>transparency</a:t>
                      </a:r>
                    </a:p>
                    <a:p>
                      <a:pPr marL="342900" indent="-342900" fontAlgn="b">
                        <a:buFont typeface="Arial" panose="020B0604020202020204" pitchFamily="34" charset="0"/>
                        <a:buChar char="•"/>
                      </a:pPr>
                      <a:r>
                        <a:rPr lang="en-US" sz="2400" dirty="0" smtClean="0"/>
                        <a:t>community engagement</a:t>
                      </a:r>
                    </a:p>
                    <a:p>
                      <a:pPr marL="342900" indent="-342900" fontAlgn="b">
                        <a:buFont typeface="Arial" panose="020B0604020202020204" pitchFamily="34" charset="0"/>
                        <a:buChar char="•"/>
                      </a:pPr>
                      <a:r>
                        <a:rPr lang="en-US" sz="2400" dirty="0" smtClean="0"/>
                        <a:t>education</a:t>
                      </a:r>
                    </a:p>
                    <a:p>
                      <a:pPr marL="342900" indent="-342900" fontAlgn="b">
                        <a:buFont typeface="Arial" panose="020B0604020202020204" pitchFamily="34" charset="0"/>
                        <a:buChar char="•"/>
                      </a:pPr>
                      <a:r>
                        <a:rPr lang="en-US" sz="2400" dirty="0" smtClean="0"/>
                        <a:t>trend identification</a:t>
                      </a:r>
                    </a:p>
                    <a:p>
                      <a:endParaRPr lang="en-US" sz="2400"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32756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605188579"/>
              </p:ext>
            </p:extLst>
          </p:nvPr>
        </p:nvGraphicFramePr>
        <p:xfrm>
          <a:off x="2013395" y="156310"/>
          <a:ext cx="10623613" cy="65854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New Framework</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42695297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UNOS">
      <a:dk1>
        <a:sysClr val="windowText" lastClr="000000"/>
      </a:dk1>
      <a:lt1>
        <a:sysClr val="window" lastClr="FFFFFF"/>
      </a:lt1>
      <a:dk2>
        <a:srgbClr val="0A3C6E"/>
      </a:dk2>
      <a:lt2>
        <a:srgbClr val="666666"/>
      </a:lt2>
      <a:accent1>
        <a:srgbClr val="0F99D6"/>
      </a:accent1>
      <a:accent2>
        <a:srgbClr val="80C342"/>
      </a:accent2>
      <a:accent3>
        <a:srgbClr val="0A3C6E"/>
      </a:accent3>
      <a:accent4>
        <a:srgbClr val="EE3524"/>
      </a:accent4>
      <a:accent5>
        <a:srgbClr val="F3901D"/>
      </a:accent5>
      <a:accent6>
        <a:srgbClr val="F9C200"/>
      </a:accent6>
      <a:hlink>
        <a:srgbClr val="0F99D6"/>
      </a:hlink>
      <a:folHlink>
        <a:srgbClr val="9ECF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B4DD36-3E77-48C1-BD50-FF15F831F4D8}">
  <ds:schemaRefs>
    <ds:schemaRef ds:uri="http://schemas.microsoft.com/office/2006/metadata/properties"/>
    <ds:schemaRef ds:uri="eb91da90-ef78-48fa-8294-c2e3b9c4157a"/>
    <ds:schemaRef ds:uri="http://purl.org/dc/terms/"/>
    <ds:schemaRef ds:uri="http://purl.org/dc/elements/1.1/"/>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19AC5259-4682-454A-9542-9B6F82E2C399}">
  <ds:schemaRefs>
    <ds:schemaRef ds:uri="http://schemas.microsoft.com/sharepoint/v3/contenttype/forms"/>
  </ds:schemaRefs>
</ds:datastoreItem>
</file>

<file path=customXml/itemProps3.xml><?xml version="1.0" encoding="utf-8"?>
<ds:datastoreItem xmlns:ds="http://schemas.openxmlformats.org/officeDocument/2006/customXml" ds:itemID="{3FB4DEF8-7D09-42E1-9D22-8142AEDEA7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4221</TotalTime>
  <Words>2527</Words>
  <Application>Microsoft Office PowerPoint</Application>
  <PresentationFormat>Custom</PresentationFormat>
  <Paragraphs>323</Paragraphs>
  <Slides>17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Myriad Pro</vt:lpstr>
      <vt:lpstr>Symbol</vt:lpstr>
      <vt:lpstr>Times New Roman</vt:lpstr>
      <vt:lpstr>Wingdings</vt:lpstr>
      <vt:lpstr>Expo</vt:lpstr>
      <vt:lpstr>Concept Paper:  Improving the OPTN/UNOS Committee Structure</vt:lpstr>
      <vt:lpstr>Timeline</vt:lpstr>
      <vt:lpstr>What is the problem and what are our goals?</vt:lpstr>
      <vt:lpstr>Standing Committee Roster—Required Positions</vt:lpstr>
      <vt:lpstr>Example of Current Constraints</vt:lpstr>
      <vt:lpstr>Purpose of committees?</vt:lpstr>
      <vt:lpstr>What is the problem and what are our goals?</vt:lpstr>
      <vt:lpstr>Committee Characteristics</vt:lpstr>
      <vt:lpstr>New Framework</vt:lpstr>
      <vt:lpstr>PowerPoint Presentation</vt:lpstr>
      <vt:lpstr>PowerPoint Presentation</vt:lpstr>
      <vt:lpstr>Expert Councils</vt:lpstr>
      <vt:lpstr>PowerPoint Presentation</vt:lpstr>
      <vt:lpstr>PowerPoint Presentation</vt:lpstr>
      <vt:lpstr>PowerPoint Presentation</vt:lpstr>
      <vt:lpstr>Specific Requests for Feedback</vt:lpstr>
      <vt:lpstr>PowerPoint Presentation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Desiree Tenenbaum</cp:lastModifiedBy>
  <cp:revision>217</cp:revision>
  <cp:lastPrinted>2015-07-20T17:53:21Z</cp:lastPrinted>
  <dcterms:created xsi:type="dcterms:W3CDTF">2010-09-17T15:26:33Z</dcterms:created>
  <dcterms:modified xsi:type="dcterms:W3CDTF">2018-01-31T14:32:47Z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_dlc_DocIdItemGuid">
    <vt:lpwstr>f69956ed-6370-4285-b11a-9bf1be7d2c9a</vt:lpwstr>
  </property>
  <property fmtid="{D5CDD505-2E9C-101B-9397-08002B2CF9AE}" pid="4" name="Committee">
    <vt:lpwstr/>
  </property>
</Properties>
</file>